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434" r:id="rId1"/>
    <p:sldMasterId id="2147485446" r:id="rId2"/>
  </p:sldMasterIdLst>
  <p:notesMasterIdLst>
    <p:notesMasterId r:id="rId37"/>
  </p:notesMasterIdLst>
  <p:sldIdLst>
    <p:sldId id="306" r:id="rId3"/>
    <p:sldId id="447" r:id="rId4"/>
    <p:sldId id="448" r:id="rId5"/>
    <p:sldId id="327" r:id="rId6"/>
    <p:sldId id="353" r:id="rId7"/>
    <p:sldId id="410" r:id="rId8"/>
    <p:sldId id="443" r:id="rId9"/>
    <p:sldId id="444" r:id="rId10"/>
    <p:sldId id="418" r:id="rId11"/>
    <p:sldId id="438" r:id="rId12"/>
    <p:sldId id="454" r:id="rId13"/>
    <p:sldId id="453" r:id="rId14"/>
    <p:sldId id="455" r:id="rId15"/>
    <p:sldId id="450" r:id="rId16"/>
    <p:sldId id="445" r:id="rId17"/>
    <p:sldId id="423" r:id="rId18"/>
    <p:sldId id="424" r:id="rId19"/>
    <p:sldId id="462" r:id="rId20"/>
    <p:sldId id="430" r:id="rId21"/>
    <p:sldId id="464" r:id="rId22"/>
    <p:sldId id="431" r:id="rId23"/>
    <p:sldId id="432" r:id="rId24"/>
    <p:sldId id="446" r:id="rId25"/>
    <p:sldId id="433" r:id="rId26"/>
    <p:sldId id="434" r:id="rId27"/>
    <p:sldId id="435" r:id="rId28"/>
    <p:sldId id="465" r:id="rId29"/>
    <p:sldId id="463" r:id="rId30"/>
    <p:sldId id="457" r:id="rId31"/>
    <p:sldId id="313" r:id="rId32"/>
    <p:sldId id="449" r:id="rId33"/>
    <p:sldId id="382" r:id="rId34"/>
    <p:sldId id="411" r:id="rId35"/>
    <p:sldId id="409" r:id="rId36"/>
  </p:sldIdLst>
  <p:sldSz cx="10440988" cy="7200900"/>
  <p:notesSz cx="9947275"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8">
          <p15:clr>
            <a:srgbClr val="A4A3A4"/>
          </p15:clr>
        </p15:guide>
        <p15:guide id="2" pos="328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65A"/>
    <a:srgbClr val="FB5555"/>
    <a:srgbClr val="CCFFFF"/>
    <a:srgbClr val="FF7C80"/>
    <a:srgbClr val="B3B2B4"/>
    <a:srgbClr val="DB8BDB"/>
    <a:srgbClr val="FFFFCC"/>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5" autoAdjust="0"/>
    <p:restoredTop sz="90751" autoAdjust="0"/>
  </p:normalViewPr>
  <p:slideViewPr>
    <p:cSldViewPr>
      <p:cViewPr varScale="1">
        <p:scale>
          <a:sx n="71" d="100"/>
          <a:sy n="71" d="100"/>
        </p:scale>
        <p:origin x="1092" y="72"/>
      </p:cViewPr>
      <p:guideLst>
        <p:guide orient="horz" pos="2268"/>
        <p:guide pos="3289"/>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image" Target="../media/image122.wmf"/><Relationship Id="rId2" Type="http://schemas.openxmlformats.org/officeDocument/2006/relationships/image" Target="../media/image117.wmf"/><Relationship Id="rId1" Type="http://schemas.openxmlformats.org/officeDocument/2006/relationships/image" Target="../media/image116.wmf"/><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60.wmf"/><Relationship Id="rId7" Type="http://schemas.openxmlformats.org/officeDocument/2006/relationships/image" Target="../media/image164.wmf"/><Relationship Id="rId2" Type="http://schemas.openxmlformats.org/officeDocument/2006/relationships/image" Target="../media/image159.wmf"/><Relationship Id="rId1" Type="http://schemas.openxmlformats.org/officeDocument/2006/relationships/image" Target="../media/image158.wmf"/><Relationship Id="rId6" Type="http://schemas.openxmlformats.org/officeDocument/2006/relationships/image" Target="../media/image163.wmf"/><Relationship Id="rId5" Type="http://schemas.openxmlformats.org/officeDocument/2006/relationships/image" Target="../media/image162.wmf"/><Relationship Id="rId4" Type="http://schemas.openxmlformats.org/officeDocument/2006/relationships/image" Target="../media/image161.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68.wmf"/><Relationship Id="rId7" Type="http://schemas.openxmlformats.org/officeDocument/2006/relationships/image" Target="../media/image172.wmf"/><Relationship Id="rId2" Type="http://schemas.openxmlformats.org/officeDocument/2006/relationships/image" Target="../media/image167.wmf"/><Relationship Id="rId1" Type="http://schemas.openxmlformats.org/officeDocument/2006/relationships/image" Target="../media/image166.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 Id="rId9" Type="http://schemas.openxmlformats.org/officeDocument/2006/relationships/image" Target="../media/image17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6" Type="http://schemas.openxmlformats.org/officeDocument/2006/relationships/image" Target="../media/image182.wmf"/><Relationship Id="rId5" Type="http://schemas.openxmlformats.org/officeDocument/2006/relationships/image" Target="../media/image181.wmf"/><Relationship Id="rId4" Type="http://schemas.openxmlformats.org/officeDocument/2006/relationships/image" Target="../media/image18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1.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82.wmf"/><Relationship Id="rId5" Type="http://schemas.openxmlformats.org/officeDocument/2006/relationships/image" Target="../media/image190.wmf"/><Relationship Id="rId4" Type="http://schemas.openxmlformats.org/officeDocument/2006/relationships/image" Target="../media/image18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00.wmf"/><Relationship Id="rId7" Type="http://schemas.openxmlformats.org/officeDocument/2006/relationships/image" Target="../media/image204.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6.wmf"/><Relationship Id="rId12" Type="http://schemas.openxmlformats.org/officeDocument/2006/relationships/image" Target="../media/image31.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5" Type="http://schemas.openxmlformats.org/officeDocument/2006/relationships/image" Target="../media/image3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wmf"/><Relationship Id="rId5" Type="http://schemas.openxmlformats.org/officeDocument/2006/relationships/image" Target="../media/image212.wmf"/><Relationship Id="rId4" Type="http://schemas.openxmlformats.org/officeDocument/2006/relationships/image" Target="../media/image21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7.wmf"/><Relationship Id="rId7" Type="http://schemas.openxmlformats.org/officeDocument/2006/relationships/image" Target="../media/image41.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100.wmf"/><Relationship Id="rId3" Type="http://schemas.openxmlformats.org/officeDocument/2006/relationships/image" Target="../media/image90.wmf"/><Relationship Id="rId7" Type="http://schemas.openxmlformats.org/officeDocument/2006/relationships/image" Target="../media/image94.wmf"/><Relationship Id="rId12" Type="http://schemas.openxmlformats.org/officeDocument/2006/relationships/image" Target="../media/image99.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11" Type="http://schemas.openxmlformats.org/officeDocument/2006/relationships/image" Target="../media/image98.wmf"/><Relationship Id="rId5" Type="http://schemas.openxmlformats.org/officeDocument/2006/relationships/image" Target="../media/image92.wmf"/><Relationship Id="rId10" Type="http://schemas.openxmlformats.org/officeDocument/2006/relationships/image" Target="../media/image97.wmf"/><Relationship Id="rId4" Type="http://schemas.openxmlformats.org/officeDocument/2006/relationships/image" Target="../media/image91.wmf"/><Relationship Id="rId9"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wmf"/><Relationship Id="rId3" Type="http://schemas.openxmlformats.org/officeDocument/2006/relationships/image" Target="../media/image103.wmf"/><Relationship Id="rId7" Type="http://schemas.openxmlformats.org/officeDocument/2006/relationships/image" Target="../media/image107.wmf"/><Relationship Id="rId12" Type="http://schemas.openxmlformats.org/officeDocument/2006/relationships/image" Target="../media/image112.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11" Type="http://schemas.openxmlformats.org/officeDocument/2006/relationships/image" Target="../media/image111.wmf"/><Relationship Id="rId5" Type="http://schemas.openxmlformats.org/officeDocument/2006/relationships/image" Target="../media/image105.wmf"/><Relationship Id="rId15" Type="http://schemas.openxmlformats.org/officeDocument/2006/relationships/image" Target="../media/image115.wmf"/><Relationship Id="rId10" Type="http://schemas.openxmlformats.org/officeDocument/2006/relationships/image" Target="../media/image110.wmf"/><Relationship Id="rId4" Type="http://schemas.openxmlformats.org/officeDocument/2006/relationships/image" Target="../media/image104.wmf"/><Relationship Id="rId9" Type="http://schemas.openxmlformats.org/officeDocument/2006/relationships/image" Target="../media/image109.wmf"/><Relationship Id="rId14"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431165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ru-RU"/>
          </a:p>
        </p:txBody>
      </p:sp>
      <p:sp>
        <p:nvSpPr>
          <p:cNvPr id="25603" name="Rectangle 3"/>
          <p:cNvSpPr>
            <a:spLocks noGrp="1" noChangeArrowheads="1"/>
          </p:cNvSpPr>
          <p:nvPr>
            <p:ph type="dt" idx="1"/>
          </p:nvPr>
        </p:nvSpPr>
        <p:spPr bwMode="auto">
          <a:xfrm>
            <a:off x="5634038" y="0"/>
            <a:ext cx="4311650" cy="3429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515031FC-20D9-44FB-A010-49D5B957F21E}" type="datetimeFigureOut">
              <a:rPr lang="ru-RU"/>
              <a:pPr>
                <a:defRPr/>
              </a:pPr>
              <a:t>08.10.2018</a:t>
            </a:fld>
            <a:endParaRPr lang="ru-RU"/>
          </a:p>
        </p:txBody>
      </p:sp>
      <p:sp>
        <p:nvSpPr>
          <p:cNvPr id="34820" name="Rectangle 4"/>
          <p:cNvSpPr>
            <a:spLocks noGrp="1" noRot="1" noChangeAspect="1" noChangeArrowheads="1" noTextEdit="1"/>
          </p:cNvSpPr>
          <p:nvPr>
            <p:ph type="sldImg" idx="2"/>
          </p:nvPr>
        </p:nvSpPr>
        <p:spPr bwMode="auto">
          <a:xfrm>
            <a:off x="3109913" y="514350"/>
            <a:ext cx="3727450" cy="2571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p:cNvSpPr>
            <a:spLocks noGrp="1" noChangeArrowheads="1"/>
          </p:cNvSpPr>
          <p:nvPr>
            <p:ph type="body" sz="quarter" idx="3"/>
          </p:nvPr>
        </p:nvSpPr>
        <p:spPr bwMode="auto">
          <a:xfrm>
            <a:off x="993775" y="3257550"/>
            <a:ext cx="7959725" cy="30861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25606" name="Rectangle 6"/>
          <p:cNvSpPr>
            <a:spLocks noGrp="1" noChangeArrowheads="1"/>
          </p:cNvSpPr>
          <p:nvPr>
            <p:ph type="ftr" sz="quarter" idx="4"/>
          </p:nvPr>
        </p:nvSpPr>
        <p:spPr bwMode="auto">
          <a:xfrm>
            <a:off x="0" y="6513513"/>
            <a:ext cx="431165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ru-RU"/>
          </a:p>
        </p:txBody>
      </p:sp>
      <p:sp>
        <p:nvSpPr>
          <p:cNvPr id="25607" name="Rectangle 7"/>
          <p:cNvSpPr>
            <a:spLocks noGrp="1" noChangeArrowheads="1"/>
          </p:cNvSpPr>
          <p:nvPr>
            <p:ph type="sldNum" sz="quarter" idx="5"/>
          </p:nvPr>
        </p:nvSpPr>
        <p:spPr bwMode="auto">
          <a:xfrm>
            <a:off x="5634038" y="6513513"/>
            <a:ext cx="4311650" cy="3429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FE84D3D2-489B-4896-A17D-464E6CFB7886}" type="slidenum">
              <a:rPr lang="ru-RU"/>
              <a:pPr>
                <a:defRPr/>
              </a:pPr>
              <a:t>‹#›</a:t>
            </a:fld>
            <a:endParaRPr lang="ru-RU"/>
          </a:p>
        </p:txBody>
      </p:sp>
    </p:spTree>
    <p:extLst>
      <p:ext uri="{BB962C8B-B14F-4D97-AF65-F5344CB8AC3E}">
        <p14:creationId xmlns:p14="http://schemas.microsoft.com/office/powerpoint/2010/main" val="36870359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Образ слайда 1"/>
          <p:cNvSpPr>
            <a:spLocks noGrp="1" noRot="1" noChangeAspect="1" noTextEdit="1"/>
          </p:cNvSpPr>
          <p:nvPr>
            <p:ph type="sldImg"/>
          </p:nvPr>
        </p:nvSpPr>
        <p:spPr>
          <a:ln/>
        </p:spPr>
      </p:sp>
      <p:sp>
        <p:nvSpPr>
          <p:cNvPr id="35843"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
        <p:nvSpPr>
          <p:cNvPr id="35844" name="Номер слайда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fld id="{A4CB32AB-8951-4878-B3CC-58E1C749591E}" type="slidenum">
              <a:rPr lang="ru-RU" altLang="ru-RU" sz="1200" smtClean="0"/>
              <a:pPr/>
              <a:t>1</a:t>
            </a:fld>
            <a:endParaRPr lang="ru-RU" altLang="ru-RU"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Образ слайда 1"/>
          <p:cNvSpPr>
            <a:spLocks noGrp="1" noRot="1" noChangeAspect="1" noTextEdit="1"/>
          </p:cNvSpPr>
          <p:nvPr>
            <p:ph type="sldImg"/>
          </p:nvPr>
        </p:nvSpPr>
        <p:spPr>
          <a:ln/>
        </p:spPr>
      </p:sp>
      <p:sp>
        <p:nvSpPr>
          <p:cNvPr id="39939"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
        <p:nvSpPr>
          <p:cNvPr id="39940" name="Номер слайда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fld id="{8C587B35-B7D1-4491-9BB4-E0068A8D63FE}" type="slidenum">
              <a:rPr lang="ru-RU" altLang="ru-RU" sz="1200" smtClean="0"/>
              <a:pPr/>
              <a:t>4</a:t>
            </a:fld>
            <a:endParaRPr lang="ru-RU" altLang="ru-RU"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Образ слайда 1"/>
          <p:cNvSpPr>
            <a:spLocks noGrp="1" noRot="1" noChangeAspect="1" noTextEdit="1"/>
          </p:cNvSpPr>
          <p:nvPr>
            <p:ph type="sldImg"/>
          </p:nvPr>
        </p:nvSpPr>
        <p:spPr>
          <a:ln/>
        </p:spPr>
      </p:sp>
      <p:sp>
        <p:nvSpPr>
          <p:cNvPr id="40963"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dirty="0" smtClean="0"/>
          </a:p>
        </p:txBody>
      </p:sp>
      <p:sp>
        <p:nvSpPr>
          <p:cNvPr id="40964" name="Номер слайда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fld id="{AD5BE6DA-34A7-4310-8A97-B374421D20F4}" type="slidenum">
              <a:rPr lang="ru-RU" altLang="ru-RU" sz="1200" smtClean="0"/>
              <a:pPr/>
              <a:t>5</a:t>
            </a:fld>
            <a:endParaRPr lang="ru-RU" altLang="ru-RU" sz="120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Образ слайда 1"/>
          <p:cNvSpPr>
            <a:spLocks noGrp="1" noRot="1" noChangeAspect="1" noTextEdit="1"/>
          </p:cNvSpPr>
          <p:nvPr>
            <p:ph type="sldImg"/>
          </p:nvPr>
        </p:nvSpPr>
        <p:spPr>
          <a:ln/>
        </p:spPr>
      </p:sp>
      <p:sp>
        <p:nvSpPr>
          <p:cNvPr id="41987" name="Заметки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
        <p:nvSpPr>
          <p:cNvPr id="41988" name="Номер слайда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fld id="{C5525405-434D-4AE6-9365-C307F1F2A48F}" type="slidenum">
              <a:rPr lang="ru-RU" altLang="ru-RU" sz="1200" smtClean="0"/>
              <a:pPr/>
              <a:t>6</a:t>
            </a:fld>
            <a:endParaRPr lang="ru-RU" altLang="ru-RU"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FE84D3D2-489B-4896-A17D-464E6CFB7886}" type="slidenum">
              <a:rPr lang="ru-RU" smtClean="0"/>
              <a:pPr>
                <a:defRPr/>
              </a:pPr>
              <a:t>9</a:t>
            </a:fld>
            <a:endParaRPr lang="ru-RU"/>
          </a:p>
        </p:txBody>
      </p:sp>
    </p:spTree>
    <p:extLst>
      <p:ext uri="{BB962C8B-B14F-4D97-AF65-F5344CB8AC3E}">
        <p14:creationId xmlns:p14="http://schemas.microsoft.com/office/powerpoint/2010/main" val="3845174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0440988" cy="72009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120034" y="1338776"/>
            <a:ext cx="8200922" cy="4523348"/>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242478" y="1454582"/>
            <a:ext cx="7956033" cy="429173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4333010" y="1331117"/>
            <a:ext cx="1774968" cy="672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4437420" y="1331118"/>
            <a:ext cx="1566148" cy="576072"/>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337416" y="2195826"/>
            <a:ext cx="7766159" cy="2720340"/>
          </a:xfrm>
        </p:spPr>
        <p:txBody>
          <a:bodyPr tIns="45720" bIns="45720" anchor="ctr">
            <a:noAutofit/>
          </a:bodyPr>
          <a:lstStyle>
            <a:lvl1pPr algn="ctr">
              <a:lnSpc>
                <a:spcPct val="83000"/>
              </a:lnSpc>
              <a:defRPr lang="en-US" sz="6510" b="0" kern="1200" cap="all" spc="-105" baseline="0" dirty="0">
                <a:solidFill>
                  <a:schemeClr val="tx1">
                    <a:lumMod val="85000"/>
                    <a:lumOff val="15000"/>
                  </a:schemeClr>
                </a:solidFill>
                <a:effectLst/>
                <a:latin typeface="+mj-lt"/>
                <a:ea typeface="+mn-ea"/>
                <a:cs typeface="+mn-cs"/>
              </a:defRPr>
            </a:lvl1pPr>
          </a:lstStyle>
          <a:p>
            <a:r>
              <a:rPr lang="ru-RU" smtClean="0"/>
              <a:t>Образец заголовка</a:t>
            </a:r>
            <a:endParaRPr lang="en-US" dirty="0"/>
          </a:p>
        </p:txBody>
      </p:sp>
      <p:sp>
        <p:nvSpPr>
          <p:cNvPr id="3" name="Subtitle 2"/>
          <p:cNvSpPr>
            <a:spLocks noGrp="1"/>
          </p:cNvSpPr>
          <p:nvPr>
            <p:ph type="subTitle" idx="1"/>
          </p:nvPr>
        </p:nvSpPr>
        <p:spPr>
          <a:xfrm>
            <a:off x="1337752" y="4916165"/>
            <a:ext cx="7768095" cy="528066"/>
          </a:xfrm>
        </p:spPr>
        <p:txBody>
          <a:bodyPr>
            <a:normAutofit/>
          </a:bodyPr>
          <a:lstStyle>
            <a:lvl1pPr marL="0" indent="0" algn="ctr">
              <a:spcBef>
                <a:spcPts val="0"/>
              </a:spcBef>
              <a:buNone/>
              <a:defRPr sz="1470" spc="84" baseline="0">
                <a:solidFill>
                  <a:schemeClr val="tx1"/>
                </a:solidFill>
              </a:defRPr>
            </a:lvl1pPr>
            <a:lvl2pPr marL="480060" indent="0" algn="ctr">
              <a:buNone/>
              <a:defRPr sz="1470"/>
            </a:lvl2pPr>
            <a:lvl3pPr marL="960120" indent="0" algn="ctr">
              <a:buNone/>
              <a:defRPr sz="1470"/>
            </a:lvl3pPr>
            <a:lvl4pPr marL="1440180" indent="0" algn="ctr">
              <a:buNone/>
              <a:defRPr sz="1470"/>
            </a:lvl4pPr>
            <a:lvl5pPr marL="1920240" indent="0" algn="ctr">
              <a:buNone/>
              <a:defRPr sz="1470"/>
            </a:lvl5pPr>
            <a:lvl6pPr marL="2400300" indent="0" algn="ctr">
              <a:buNone/>
              <a:defRPr sz="1470"/>
            </a:lvl6pPr>
            <a:lvl7pPr marL="2880360" indent="0" algn="ctr">
              <a:buNone/>
              <a:defRPr sz="1470"/>
            </a:lvl7pPr>
            <a:lvl8pPr marL="3360420" indent="0" algn="ctr">
              <a:buNone/>
              <a:defRPr sz="1470"/>
            </a:lvl8pPr>
            <a:lvl9pPr marL="3840480" indent="0" algn="ctr">
              <a:buNone/>
              <a:defRPr sz="1470"/>
            </a:lvl9pPr>
          </a:lstStyle>
          <a:p>
            <a:r>
              <a:rPr lang="ru-RU" smtClean="0"/>
              <a:t>Образец подзаголовка</a:t>
            </a:r>
            <a:endParaRPr lang="en-US" dirty="0"/>
          </a:p>
        </p:txBody>
      </p:sp>
      <p:sp>
        <p:nvSpPr>
          <p:cNvPr id="20" name="Date Placeholder 19"/>
          <p:cNvSpPr>
            <a:spLocks noGrp="1"/>
          </p:cNvSpPr>
          <p:nvPr>
            <p:ph type="dt" sz="half" idx="10"/>
          </p:nvPr>
        </p:nvSpPr>
        <p:spPr>
          <a:xfrm>
            <a:off x="4489625" y="1393547"/>
            <a:ext cx="1461738" cy="480060"/>
          </a:xfrm>
        </p:spPr>
        <p:txBody>
          <a:bodyPr/>
          <a:lstStyle>
            <a:lvl1pPr algn="ctr">
              <a:defRPr sz="1155" spc="0" baseline="0">
                <a:solidFill>
                  <a:schemeClr val="tx1"/>
                </a:solidFill>
                <a:latin typeface="+mn-lt"/>
              </a:defRPr>
            </a:lvl1pPr>
          </a:lstStyle>
          <a:p>
            <a:pPr>
              <a:defRPr/>
            </a:pPr>
            <a:fld id="{86788E22-36F8-4BB0-B562-C3BF9DCE6FC1}" type="datetime1">
              <a:rPr lang="ru-RU" smtClean="0"/>
              <a:pPr>
                <a:defRPr/>
              </a:pPr>
              <a:t>08.10.2018</a:t>
            </a:fld>
            <a:endParaRPr lang="ru-RU" altLang="en-US"/>
          </a:p>
        </p:txBody>
      </p:sp>
      <p:sp>
        <p:nvSpPr>
          <p:cNvPr id="21" name="Footer Placeholder 20"/>
          <p:cNvSpPr>
            <a:spLocks noGrp="1"/>
          </p:cNvSpPr>
          <p:nvPr>
            <p:ph type="ftr" sz="quarter" idx="11"/>
          </p:nvPr>
        </p:nvSpPr>
        <p:spPr>
          <a:xfrm>
            <a:off x="1261661" y="5471613"/>
            <a:ext cx="5057354" cy="240030"/>
          </a:xfrm>
        </p:spPr>
        <p:txBody>
          <a:bodyPr/>
          <a:lstStyle>
            <a:lvl1pPr algn="l">
              <a:defRPr sz="945">
                <a:solidFill>
                  <a:schemeClr val="tx1">
                    <a:lumMod val="75000"/>
                    <a:lumOff val="25000"/>
                  </a:schemeClr>
                </a:solidFill>
              </a:defRPr>
            </a:lvl1pPr>
          </a:lstStyle>
          <a:p>
            <a:pPr>
              <a:defRPr/>
            </a:pPr>
            <a:endParaRPr lang="ru-RU" altLang="en-US"/>
          </a:p>
        </p:txBody>
      </p:sp>
      <p:sp>
        <p:nvSpPr>
          <p:cNvPr id="22" name="Slide Number Placeholder 21"/>
          <p:cNvSpPr>
            <a:spLocks noGrp="1"/>
          </p:cNvSpPr>
          <p:nvPr>
            <p:ph type="sldNum" sz="quarter" idx="12"/>
          </p:nvPr>
        </p:nvSpPr>
        <p:spPr>
          <a:xfrm>
            <a:off x="7370797" y="5472684"/>
            <a:ext cx="1808573" cy="240030"/>
          </a:xfrm>
        </p:spPr>
        <p:txBody>
          <a:bodyPr/>
          <a:lstStyle>
            <a:lvl1pPr>
              <a:defRPr>
                <a:solidFill>
                  <a:schemeClr val="tx1">
                    <a:lumMod val="75000"/>
                    <a:lumOff val="25000"/>
                  </a:schemeClr>
                </a:solidFill>
              </a:defRPr>
            </a:lvl1pPr>
          </a:lstStyle>
          <a:p>
            <a:pPr>
              <a:defRPr/>
            </a:pPr>
            <a:fld id="{E86BFA64-3FED-433B-A5EB-E9A4804C57EF}" type="slidenum">
              <a:rPr lang="ru-RU" altLang="en-US" smtClean="0"/>
              <a:pPr>
                <a:defRPr/>
              </a:pPr>
              <a:t>‹#›</a:t>
            </a:fld>
            <a:endParaRPr lang="ru-RU" altLang="en-US"/>
          </a:p>
        </p:txBody>
      </p:sp>
    </p:spTree>
    <p:extLst>
      <p:ext uri="{BB962C8B-B14F-4D97-AF65-F5344CB8AC3E}">
        <p14:creationId xmlns:p14="http://schemas.microsoft.com/office/powerpoint/2010/main" val="251671419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pPr>
              <a:defRPr/>
            </a:pPr>
            <a:fld id="{3050CE09-CD88-4C68-9014-AA97E15F11D3}" type="datetime1">
              <a:rPr lang="ru-RU" smtClean="0"/>
              <a:pPr>
                <a:defRPr/>
              </a:pPr>
              <a:t>08.10.2018</a:t>
            </a:fld>
            <a:endParaRPr lang="ru-RU" altLang="en-US"/>
          </a:p>
        </p:txBody>
      </p:sp>
      <p:sp>
        <p:nvSpPr>
          <p:cNvPr id="5" name="Footer Placeholder 4"/>
          <p:cNvSpPr>
            <a:spLocks noGrp="1"/>
          </p:cNvSpPr>
          <p:nvPr>
            <p:ph type="ftr" sz="quarter" idx="11"/>
          </p:nvPr>
        </p:nvSpPr>
        <p:spPr/>
        <p:txBody>
          <a:bodyPr/>
          <a:lstStyle/>
          <a:p>
            <a:pPr>
              <a:defRPr/>
            </a:pPr>
            <a:endParaRPr lang="ru-RU" altLang="en-US"/>
          </a:p>
        </p:txBody>
      </p:sp>
      <p:sp>
        <p:nvSpPr>
          <p:cNvPr id="6" name="Slide Number Placeholder 5"/>
          <p:cNvSpPr>
            <a:spLocks noGrp="1"/>
          </p:cNvSpPr>
          <p:nvPr>
            <p:ph type="sldNum" sz="quarter" idx="12"/>
          </p:nvPr>
        </p:nvSpPr>
        <p:spPr/>
        <p:txBody>
          <a:bodyPr/>
          <a:lstStyle/>
          <a:p>
            <a:pPr>
              <a:defRPr/>
            </a:pPr>
            <a:fld id="{F859C066-6E49-45B9-9BD7-397700C02742}" type="slidenum">
              <a:rPr lang="ru-RU" altLang="en-US" smtClean="0"/>
              <a:pPr>
                <a:defRPr/>
              </a:pPr>
              <a:t>‹#›</a:t>
            </a:fld>
            <a:endParaRPr lang="ru-RU" altLang="en-US"/>
          </a:p>
        </p:txBody>
      </p:sp>
    </p:spTree>
    <p:extLst>
      <p:ext uri="{BB962C8B-B14F-4D97-AF65-F5344CB8AC3E}">
        <p14:creationId xmlns:p14="http://schemas.microsoft.com/office/powerpoint/2010/main" val="2781910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00229" y="800100"/>
            <a:ext cx="2022941" cy="552069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17818" y="800100"/>
            <a:ext cx="6917155" cy="552069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pPr>
              <a:defRPr/>
            </a:pPr>
            <a:fld id="{865599BA-D57D-4047-81D2-D47468A84088}" type="datetime1">
              <a:rPr lang="ru-RU" smtClean="0"/>
              <a:pPr>
                <a:defRPr/>
              </a:pPr>
              <a:t>08.10.2018</a:t>
            </a:fld>
            <a:endParaRPr lang="ru-RU" altLang="en-US"/>
          </a:p>
        </p:txBody>
      </p:sp>
      <p:sp>
        <p:nvSpPr>
          <p:cNvPr id="5" name="Footer Placeholder 4"/>
          <p:cNvSpPr>
            <a:spLocks noGrp="1"/>
          </p:cNvSpPr>
          <p:nvPr>
            <p:ph type="ftr" sz="quarter" idx="11"/>
          </p:nvPr>
        </p:nvSpPr>
        <p:spPr/>
        <p:txBody>
          <a:bodyPr/>
          <a:lstStyle/>
          <a:p>
            <a:pPr>
              <a:defRPr/>
            </a:pPr>
            <a:endParaRPr lang="ru-RU" altLang="en-US"/>
          </a:p>
        </p:txBody>
      </p:sp>
      <p:sp>
        <p:nvSpPr>
          <p:cNvPr id="6" name="Slide Number Placeholder 5"/>
          <p:cNvSpPr>
            <a:spLocks noGrp="1"/>
          </p:cNvSpPr>
          <p:nvPr>
            <p:ph type="sldNum" sz="quarter" idx="12"/>
          </p:nvPr>
        </p:nvSpPr>
        <p:spPr/>
        <p:txBody>
          <a:bodyPr/>
          <a:lstStyle/>
          <a:p>
            <a:pPr>
              <a:defRPr/>
            </a:pPr>
            <a:fld id="{7F18E84E-54F9-4F97-BEBC-D8B2FBC862FA}" type="slidenum">
              <a:rPr lang="ru-RU" altLang="en-US" smtClean="0"/>
              <a:pPr>
                <a:defRPr/>
              </a:pPr>
              <a:t>‹#›</a:t>
            </a:fld>
            <a:endParaRPr lang="ru-RU" altLang="en-US"/>
          </a:p>
        </p:txBody>
      </p:sp>
    </p:spTree>
    <p:extLst>
      <p:ext uri="{BB962C8B-B14F-4D97-AF65-F5344CB8AC3E}">
        <p14:creationId xmlns:p14="http://schemas.microsoft.com/office/powerpoint/2010/main" val="231682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05124" y="1178481"/>
            <a:ext cx="7830741" cy="2506980"/>
          </a:xfrm>
        </p:spPr>
        <p:txBody>
          <a:bodyPr anchor="b"/>
          <a:lstStyle>
            <a:lvl1pPr algn="ctr">
              <a:defRPr sz="5138"/>
            </a:lvl1pPr>
          </a:lstStyle>
          <a:p>
            <a:r>
              <a:rPr lang="ru-RU" smtClean="0"/>
              <a:t>Образец заголовка</a:t>
            </a:r>
            <a:endParaRPr lang="ru-RU"/>
          </a:p>
        </p:txBody>
      </p:sp>
      <p:sp>
        <p:nvSpPr>
          <p:cNvPr id="3" name="Подзаголовок 2"/>
          <p:cNvSpPr>
            <a:spLocks noGrp="1"/>
          </p:cNvSpPr>
          <p:nvPr>
            <p:ph type="subTitle" idx="1"/>
          </p:nvPr>
        </p:nvSpPr>
        <p:spPr>
          <a:xfrm>
            <a:off x="1305124" y="3782140"/>
            <a:ext cx="7830741" cy="1738550"/>
          </a:xfrm>
        </p:spPr>
        <p:txBody>
          <a:bodyPr/>
          <a:lstStyle>
            <a:lvl1pPr marL="0" indent="0" algn="ctr">
              <a:buNone/>
              <a:defRPr sz="2055"/>
            </a:lvl1pPr>
            <a:lvl2pPr marL="391546" indent="0" algn="ctr">
              <a:buNone/>
              <a:defRPr sz="1713"/>
            </a:lvl2pPr>
            <a:lvl3pPr marL="783092" indent="0" algn="ctr">
              <a:buNone/>
              <a:defRPr sz="1542"/>
            </a:lvl3pPr>
            <a:lvl4pPr marL="1174638" indent="0" algn="ctr">
              <a:buNone/>
              <a:defRPr sz="1370"/>
            </a:lvl4pPr>
            <a:lvl5pPr marL="1566184" indent="0" algn="ctr">
              <a:buNone/>
              <a:defRPr sz="1370"/>
            </a:lvl5pPr>
            <a:lvl6pPr marL="1957730" indent="0" algn="ctr">
              <a:buNone/>
              <a:defRPr sz="1370"/>
            </a:lvl6pPr>
            <a:lvl7pPr marL="2349276" indent="0" algn="ctr">
              <a:buNone/>
              <a:defRPr sz="1370"/>
            </a:lvl7pPr>
            <a:lvl8pPr marL="2740823" indent="0" algn="ctr">
              <a:buNone/>
              <a:defRPr sz="1370"/>
            </a:lvl8pPr>
            <a:lvl9pPr marL="3132369" indent="0" algn="ctr">
              <a:buNone/>
              <a:defRPr sz="137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a:defRPr/>
            </a:pPr>
            <a:fld id="{86788E22-36F8-4BB0-B562-C3BF9DCE6FC1}" type="datetime1">
              <a:rPr lang="ru-RU" smtClean="0"/>
              <a:pPr>
                <a:defRPr/>
              </a:pPr>
              <a:t>08.10.2018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E86BFA64-3FED-433B-A5EB-E9A4804C57EF}" type="slidenum">
              <a:rPr lang="ru-RU" altLang="en-US" smtClean="0"/>
              <a:pPr>
                <a:defRPr/>
              </a:pPr>
              <a:t>‹#›</a:t>
            </a:fld>
            <a:endParaRPr lang="ru-RU" altLang="en-US"/>
          </a:p>
        </p:txBody>
      </p:sp>
    </p:spTree>
    <p:extLst>
      <p:ext uri="{BB962C8B-B14F-4D97-AF65-F5344CB8AC3E}">
        <p14:creationId xmlns:p14="http://schemas.microsoft.com/office/powerpoint/2010/main" val="42764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4EB36186-4D78-4E01-8B66-06CD1B844186}" type="datetime1">
              <a:rPr lang="ru-RU" smtClean="0"/>
              <a:pPr>
                <a:defRPr/>
              </a:pPr>
              <a:t>08.10.2018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2C388707-8D1A-47F9-B702-FEE786BB69B4}" type="slidenum">
              <a:rPr lang="ru-RU" altLang="en-US" smtClean="0"/>
              <a:pPr>
                <a:defRPr/>
              </a:pPr>
              <a:t>‹#›</a:t>
            </a:fld>
            <a:endParaRPr lang="ru-RU" altLang="en-US"/>
          </a:p>
        </p:txBody>
      </p:sp>
    </p:spTree>
    <p:extLst>
      <p:ext uri="{BB962C8B-B14F-4D97-AF65-F5344CB8AC3E}">
        <p14:creationId xmlns:p14="http://schemas.microsoft.com/office/powerpoint/2010/main" val="3390496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2380" y="1795225"/>
            <a:ext cx="9005352" cy="2995374"/>
          </a:xfrm>
        </p:spPr>
        <p:txBody>
          <a:bodyPr anchor="b"/>
          <a:lstStyle>
            <a:lvl1pPr>
              <a:defRPr sz="5138"/>
            </a:lvl1pPr>
          </a:lstStyle>
          <a:p>
            <a:r>
              <a:rPr lang="ru-RU" smtClean="0"/>
              <a:t>Образец заголовка</a:t>
            </a:r>
            <a:endParaRPr lang="ru-RU"/>
          </a:p>
        </p:txBody>
      </p:sp>
      <p:sp>
        <p:nvSpPr>
          <p:cNvPr id="3" name="Текст 2"/>
          <p:cNvSpPr>
            <a:spLocks noGrp="1"/>
          </p:cNvSpPr>
          <p:nvPr>
            <p:ph type="body" idx="1"/>
          </p:nvPr>
        </p:nvSpPr>
        <p:spPr>
          <a:xfrm>
            <a:off x="712380" y="4818937"/>
            <a:ext cx="9005352" cy="1575196"/>
          </a:xfrm>
        </p:spPr>
        <p:txBody>
          <a:bodyPr/>
          <a:lstStyle>
            <a:lvl1pPr marL="0" indent="0">
              <a:buNone/>
              <a:defRPr sz="2055">
                <a:solidFill>
                  <a:schemeClr val="tx1">
                    <a:tint val="75000"/>
                  </a:schemeClr>
                </a:solidFill>
              </a:defRPr>
            </a:lvl1pPr>
            <a:lvl2pPr marL="391546" indent="0">
              <a:buNone/>
              <a:defRPr sz="1713">
                <a:solidFill>
                  <a:schemeClr val="tx1">
                    <a:tint val="75000"/>
                  </a:schemeClr>
                </a:solidFill>
              </a:defRPr>
            </a:lvl2pPr>
            <a:lvl3pPr marL="783092" indent="0">
              <a:buNone/>
              <a:defRPr sz="1542">
                <a:solidFill>
                  <a:schemeClr val="tx1">
                    <a:tint val="75000"/>
                  </a:schemeClr>
                </a:solidFill>
              </a:defRPr>
            </a:lvl3pPr>
            <a:lvl4pPr marL="1174638" indent="0">
              <a:buNone/>
              <a:defRPr sz="1370">
                <a:solidFill>
                  <a:schemeClr val="tx1">
                    <a:tint val="75000"/>
                  </a:schemeClr>
                </a:solidFill>
              </a:defRPr>
            </a:lvl4pPr>
            <a:lvl5pPr marL="1566184" indent="0">
              <a:buNone/>
              <a:defRPr sz="1370">
                <a:solidFill>
                  <a:schemeClr val="tx1">
                    <a:tint val="75000"/>
                  </a:schemeClr>
                </a:solidFill>
              </a:defRPr>
            </a:lvl5pPr>
            <a:lvl6pPr marL="1957730" indent="0">
              <a:buNone/>
              <a:defRPr sz="1370">
                <a:solidFill>
                  <a:schemeClr val="tx1">
                    <a:tint val="75000"/>
                  </a:schemeClr>
                </a:solidFill>
              </a:defRPr>
            </a:lvl6pPr>
            <a:lvl7pPr marL="2349276" indent="0">
              <a:buNone/>
              <a:defRPr sz="1370">
                <a:solidFill>
                  <a:schemeClr val="tx1">
                    <a:tint val="75000"/>
                  </a:schemeClr>
                </a:solidFill>
              </a:defRPr>
            </a:lvl7pPr>
            <a:lvl8pPr marL="2740823" indent="0">
              <a:buNone/>
              <a:defRPr sz="1370">
                <a:solidFill>
                  <a:schemeClr val="tx1">
                    <a:tint val="75000"/>
                  </a:schemeClr>
                </a:solidFill>
              </a:defRPr>
            </a:lvl8pPr>
            <a:lvl9pPr marL="3132369" indent="0">
              <a:buNone/>
              <a:defRPr sz="137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pPr>
              <a:defRPr/>
            </a:pPr>
            <a:fld id="{0959C1F5-421D-4F37-A92C-8A912C571D7A}" type="datetime1">
              <a:rPr lang="ru-RU" smtClean="0"/>
              <a:pPr>
                <a:defRPr/>
              </a:pPr>
              <a:t>08.10.2018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AC473E07-AC58-4AD3-8F58-3022B5084B1B}" type="slidenum">
              <a:rPr lang="ru-RU" altLang="en-US" smtClean="0"/>
              <a:pPr>
                <a:defRPr/>
              </a:pPr>
              <a:t>‹#›</a:t>
            </a:fld>
            <a:endParaRPr lang="ru-RU" altLang="en-US"/>
          </a:p>
        </p:txBody>
      </p:sp>
    </p:spTree>
    <p:extLst>
      <p:ext uri="{BB962C8B-B14F-4D97-AF65-F5344CB8AC3E}">
        <p14:creationId xmlns:p14="http://schemas.microsoft.com/office/powerpoint/2010/main" val="358943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717818" y="1916906"/>
            <a:ext cx="4437420" cy="456890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5285750" y="1916906"/>
            <a:ext cx="4437420" cy="456890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pPr>
              <a:defRPr/>
            </a:pPr>
            <a:fld id="{B35BF98D-B077-460F-94AB-6CC975FDB32A}" type="datetime1">
              <a:rPr lang="ru-RU" smtClean="0"/>
              <a:pPr>
                <a:defRPr/>
              </a:pPr>
              <a:t>08.10.2018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937D1FF1-F1DB-4487-B4DC-6C11566C20BC}" type="slidenum">
              <a:rPr lang="ru-RU" altLang="en-US" smtClean="0"/>
              <a:pPr>
                <a:defRPr/>
              </a:pPr>
              <a:t>‹#›</a:t>
            </a:fld>
            <a:endParaRPr lang="ru-RU" altLang="en-US"/>
          </a:p>
        </p:txBody>
      </p:sp>
    </p:spTree>
    <p:extLst>
      <p:ext uri="{BB962C8B-B14F-4D97-AF65-F5344CB8AC3E}">
        <p14:creationId xmlns:p14="http://schemas.microsoft.com/office/powerpoint/2010/main" val="20943067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383382"/>
            <a:ext cx="9005352" cy="1391841"/>
          </a:xfrm>
        </p:spPr>
        <p:txBody>
          <a:bodyPr/>
          <a:lstStyle/>
          <a:p>
            <a:r>
              <a:rPr lang="ru-RU" smtClean="0"/>
              <a:t>Образец заголовка</a:t>
            </a:r>
            <a:endParaRPr lang="ru-RU"/>
          </a:p>
        </p:txBody>
      </p:sp>
      <p:sp>
        <p:nvSpPr>
          <p:cNvPr id="3" name="Текст 2"/>
          <p:cNvSpPr>
            <a:spLocks noGrp="1"/>
          </p:cNvSpPr>
          <p:nvPr>
            <p:ph type="body" idx="1"/>
          </p:nvPr>
        </p:nvSpPr>
        <p:spPr>
          <a:xfrm>
            <a:off x="719178" y="1765221"/>
            <a:ext cx="4417027" cy="865108"/>
          </a:xfrm>
        </p:spPr>
        <p:txBody>
          <a:bodyPr anchor="b"/>
          <a:lstStyle>
            <a:lvl1pPr marL="0" indent="0">
              <a:buNone/>
              <a:defRPr sz="2055" b="1"/>
            </a:lvl1pPr>
            <a:lvl2pPr marL="391546" indent="0">
              <a:buNone/>
              <a:defRPr sz="1713" b="1"/>
            </a:lvl2pPr>
            <a:lvl3pPr marL="783092" indent="0">
              <a:buNone/>
              <a:defRPr sz="1542" b="1"/>
            </a:lvl3pPr>
            <a:lvl4pPr marL="1174638" indent="0">
              <a:buNone/>
              <a:defRPr sz="1370" b="1"/>
            </a:lvl4pPr>
            <a:lvl5pPr marL="1566184" indent="0">
              <a:buNone/>
              <a:defRPr sz="1370" b="1"/>
            </a:lvl5pPr>
            <a:lvl6pPr marL="1957730" indent="0">
              <a:buNone/>
              <a:defRPr sz="1370" b="1"/>
            </a:lvl6pPr>
            <a:lvl7pPr marL="2349276" indent="0">
              <a:buNone/>
              <a:defRPr sz="1370" b="1"/>
            </a:lvl7pPr>
            <a:lvl8pPr marL="2740823" indent="0">
              <a:buNone/>
              <a:defRPr sz="1370" b="1"/>
            </a:lvl8pPr>
            <a:lvl9pPr marL="3132369" indent="0">
              <a:buNone/>
              <a:defRPr sz="1370" b="1"/>
            </a:lvl9pPr>
          </a:lstStyle>
          <a:p>
            <a:pPr lvl="0"/>
            <a:r>
              <a:rPr lang="ru-RU" smtClean="0"/>
              <a:t>Образец текста</a:t>
            </a:r>
          </a:p>
        </p:txBody>
      </p:sp>
      <p:sp>
        <p:nvSpPr>
          <p:cNvPr id="4" name="Объект 3"/>
          <p:cNvSpPr>
            <a:spLocks noGrp="1"/>
          </p:cNvSpPr>
          <p:nvPr>
            <p:ph sz="half" idx="2"/>
          </p:nvPr>
        </p:nvSpPr>
        <p:spPr>
          <a:xfrm>
            <a:off x="719178" y="2630329"/>
            <a:ext cx="4417027" cy="386881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5285750" y="1765221"/>
            <a:ext cx="4438780" cy="865108"/>
          </a:xfrm>
        </p:spPr>
        <p:txBody>
          <a:bodyPr anchor="b"/>
          <a:lstStyle>
            <a:lvl1pPr marL="0" indent="0">
              <a:buNone/>
              <a:defRPr sz="2055" b="1"/>
            </a:lvl1pPr>
            <a:lvl2pPr marL="391546" indent="0">
              <a:buNone/>
              <a:defRPr sz="1713" b="1"/>
            </a:lvl2pPr>
            <a:lvl3pPr marL="783092" indent="0">
              <a:buNone/>
              <a:defRPr sz="1542" b="1"/>
            </a:lvl3pPr>
            <a:lvl4pPr marL="1174638" indent="0">
              <a:buNone/>
              <a:defRPr sz="1370" b="1"/>
            </a:lvl4pPr>
            <a:lvl5pPr marL="1566184" indent="0">
              <a:buNone/>
              <a:defRPr sz="1370" b="1"/>
            </a:lvl5pPr>
            <a:lvl6pPr marL="1957730" indent="0">
              <a:buNone/>
              <a:defRPr sz="1370" b="1"/>
            </a:lvl6pPr>
            <a:lvl7pPr marL="2349276" indent="0">
              <a:buNone/>
              <a:defRPr sz="1370" b="1"/>
            </a:lvl7pPr>
            <a:lvl8pPr marL="2740823" indent="0">
              <a:buNone/>
              <a:defRPr sz="1370" b="1"/>
            </a:lvl8pPr>
            <a:lvl9pPr marL="3132369" indent="0">
              <a:buNone/>
              <a:defRPr sz="1370" b="1"/>
            </a:lvl9pPr>
          </a:lstStyle>
          <a:p>
            <a:pPr lvl="0"/>
            <a:r>
              <a:rPr lang="ru-RU" smtClean="0"/>
              <a:t>Образец текста</a:t>
            </a:r>
          </a:p>
        </p:txBody>
      </p:sp>
      <p:sp>
        <p:nvSpPr>
          <p:cNvPr id="6" name="Объект 5"/>
          <p:cNvSpPr>
            <a:spLocks noGrp="1"/>
          </p:cNvSpPr>
          <p:nvPr>
            <p:ph sz="quarter" idx="4"/>
          </p:nvPr>
        </p:nvSpPr>
        <p:spPr>
          <a:xfrm>
            <a:off x="5285750" y="2630329"/>
            <a:ext cx="4438780" cy="386881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pPr>
              <a:defRPr/>
            </a:pPr>
            <a:fld id="{7B619EC4-2262-4C52-A281-FDE205DC3C27}" type="datetime1">
              <a:rPr lang="ru-RU" smtClean="0"/>
              <a:pPr>
                <a:defRPr/>
              </a:pPr>
              <a:t>08.10.2018</a:t>
            </a:fld>
            <a:endParaRPr lang="ru-RU" altLang="en-US"/>
          </a:p>
        </p:txBody>
      </p:sp>
      <p:sp>
        <p:nvSpPr>
          <p:cNvPr id="8" name="Нижний колонтитул 7"/>
          <p:cNvSpPr>
            <a:spLocks noGrp="1"/>
          </p:cNvSpPr>
          <p:nvPr>
            <p:ph type="ftr" sz="quarter" idx="11"/>
          </p:nvPr>
        </p:nvSpPr>
        <p:spPr/>
        <p:txBody>
          <a:bodyPr/>
          <a:lstStyle/>
          <a:p>
            <a:pPr>
              <a:defRPr/>
            </a:pPr>
            <a:endParaRPr lang="ru-RU" altLang="en-US"/>
          </a:p>
        </p:txBody>
      </p:sp>
      <p:sp>
        <p:nvSpPr>
          <p:cNvPr id="9" name="Номер слайда 8"/>
          <p:cNvSpPr>
            <a:spLocks noGrp="1"/>
          </p:cNvSpPr>
          <p:nvPr>
            <p:ph type="sldNum" sz="quarter" idx="12"/>
          </p:nvPr>
        </p:nvSpPr>
        <p:spPr/>
        <p:txBody>
          <a:bodyPr/>
          <a:lstStyle/>
          <a:p>
            <a:pPr>
              <a:defRPr/>
            </a:pPr>
            <a:fld id="{C64E8EB8-A91D-4AE4-89F6-01204DFF8523}" type="slidenum">
              <a:rPr lang="ru-RU" altLang="en-US" smtClean="0"/>
              <a:pPr>
                <a:defRPr/>
              </a:pPr>
              <a:t>‹#›</a:t>
            </a:fld>
            <a:endParaRPr lang="ru-RU" altLang="en-US"/>
          </a:p>
        </p:txBody>
      </p:sp>
    </p:spTree>
    <p:extLst>
      <p:ext uri="{BB962C8B-B14F-4D97-AF65-F5344CB8AC3E}">
        <p14:creationId xmlns:p14="http://schemas.microsoft.com/office/powerpoint/2010/main" val="2718969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a:defRPr/>
            </a:pPr>
            <a:fld id="{B1106DE0-EAF0-4D4A-BB39-91CE97A7A15D}" type="datetime1">
              <a:rPr lang="ru-RU" smtClean="0"/>
              <a:pPr>
                <a:defRPr/>
              </a:pPr>
              <a:t>08.10.2018</a:t>
            </a:fld>
            <a:endParaRPr lang="ru-RU" altLang="en-US"/>
          </a:p>
        </p:txBody>
      </p:sp>
      <p:sp>
        <p:nvSpPr>
          <p:cNvPr id="4" name="Нижний колонтитул 3"/>
          <p:cNvSpPr>
            <a:spLocks noGrp="1"/>
          </p:cNvSpPr>
          <p:nvPr>
            <p:ph type="ftr" sz="quarter" idx="11"/>
          </p:nvPr>
        </p:nvSpPr>
        <p:spPr/>
        <p:txBody>
          <a:bodyPr/>
          <a:lstStyle/>
          <a:p>
            <a:pPr>
              <a:defRPr/>
            </a:pPr>
            <a:endParaRPr lang="ru-RU" altLang="en-US"/>
          </a:p>
        </p:txBody>
      </p:sp>
      <p:sp>
        <p:nvSpPr>
          <p:cNvPr id="5" name="Номер слайда 4"/>
          <p:cNvSpPr>
            <a:spLocks noGrp="1"/>
          </p:cNvSpPr>
          <p:nvPr>
            <p:ph type="sldNum" sz="quarter" idx="12"/>
          </p:nvPr>
        </p:nvSpPr>
        <p:spPr/>
        <p:txBody>
          <a:bodyPr/>
          <a:lstStyle/>
          <a:p>
            <a:pPr>
              <a:defRPr/>
            </a:pPr>
            <a:fld id="{32011FBA-0B53-4303-A287-C0596068ABD3}" type="slidenum">
              <a:rPr lang="ru-RU" altLang="en-US" smtClean="0"/>
              <a:pPr>
                <a:defRPr/>
              </a:pPr>
              <a:t>‹#›</a:t>
            </a:fld>
            <a:endParaRPr lang="ru-RU" altLang="en-US"/>
          </a:p>
        </p:txBody>
      </p:sp>
    </p:spTree>
    <p:extLst>
      <p:ext uri="{BB962C8B-B14F-4D97-AF65-F5344CB8AC3E}">
        <p14:creationId xmlns:p14="http://schemas.microsoft.com/office/powerpoint/2010/main" val="179535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a:defRPr/>
            </a:pPr>
            <a:fld id="{63B7AF5A-CB03-47BE-BB46-DAA2C30DD9E6}" type="datetime1">
              <a:rPr lang="ru-RU" smtClean="0"/>
              <a:pPr>
                <a:defRPr/>
              </a:pPr>
              <a:t>08.10.2018</a:t>
            </a:fld>
            <a:endParaRPr lang="ru-RU" altLang="en-US"/>
          </a:p>
        </p:txBody>
      </p:sp>
      <p:sp>
        <p:nvSpPr>
          <p:cNvPr id="3" name="Нижний колонтитул 2"/>
          <p:cNvSpPr>
            <a:spLocks noGrp="1"/>
          </p:cNvSpPr>
          <p:nvPr>
            <p:ph type="ftr" sz="quarter" idx="11"/>
          </p:nvPr>
        </p:nvSpPr>
        <p:spPr/>
        <p:txBody>
          <a:bodyPr/>
          <a:lstStyle/>
          <a:p>
            <a:pPr>
              <a:defRPr/>
            </a:pPr>
            <a:endParaRPr lang="ru-RU" altLang="en-US"/>
          </a:p>
        </p:txBody>
      </p:sp>
      <p:sp>
        <p:nvSpPr>
          <p:cNvPr id="4" name="Номер слайда 3"/>
          <p:cNvSpPr>
            <a:spLocks noGrp="1"/>
          </p:cNvSpPr>
          <p:nvPr>
            <p:ph type="sldNum" sz="quarter" idx="12"/>
          </p:nvPr>
        </p:nvSpPr>
        <p:spPr/>
        <p:txBody>
          <a:bodyPr/>
          <a:lstStyle/>
          <a:p>
            <a:pPr>
              <a:defRPr/>
            </a:pPr>
            <a:fld id="{8B384D93-A08F-4E2F-BBE1-3AEB3ADC97EF}" type="slidenum">
              <a:rPr lang="ru-RU" altLang="en-US" smtClean="0"/>
              <a:pPr>
                <a:defRPr/>
              </a:pPr>
              <a:t>‹#›</a:t>
            </a:fld>
            <a:endParaRPr lang="ru-RU" altLang="en-US"/>
          </a:p>
        </p:txBody>
      </p:sp>
    </p:spTree>
    <p:extLst>
      <p:ext uri="{BB962C8B-B14F-4D97-AF65-F5344CB8AC3E}">
        <p14:creationId xmlns:p14="http://schemas.microsoft.com/office/powerpoint/2010/main" val="22312325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480060"/>
            <a:ext cx="3367490" cy="1680210"/>
          </a:xfrm>
        </p:spPr>
        <p:txBody>
          <a:bodyPr anchor="b"/>
          <a:lstStyle>
            <a:lvl1pPr>
              <a:defRPr sz="2740"/>
            </a:lvl1pPr>
          </a:lstStyle>
          <a:p>
            <a:r>
              <a:rPr lang="ru-RU" smtClean="0"/>
              <a:t>Образец заголовка</a:t>
            </a:r>
            <a:endParaRPr lang="ru-RU"/>
          </a:p>
        </p:txBody>
      </p:sp>
      <p:sp>
        <p:nvSpPr>
          <p:cNvPr id="3" name="Объект 2"/>
          <p:cNvSpPr>
            <a:spLocks noGrp="1"/>
          </p:cNvSpPr>
          <p:nvPr>
            <p:ph idx="1"/>
          </p:nvPr>
        </p:nvSpPr>
        <p:spPr>
          <a:xfrm>
            <a:off x="4438780" y="1036797"/>
            <a:ext cx="5285750" cy="5117306"/>
          </a:xfrm>
        </p:spPr>
        <p:txBody>
          <a:bodyPr/>
          <a:lstStyle>
            <a:lvl1pPr>
              <a:defRPr sz="2740"/>
            </a:lvl1pPr>
            <a:lvl2pPr>
              <a:defRPr sz="2398"/>
            </a:lvl2pPr>
            <a:lvl3pPr>
              <a:defRPr sz="2055"/>
            </a:lvl3pPr>
            <a:lvl4pPr>
              <a:defRPr sz="1713"/>
            </a:lvl4pPr>
            <a:lvl5pPr>
              <a:defRPr sz="1713"/>
            </a:lvl5pPr>
            <a:lvl6pPr>
              <a:defRPr sz="1713"/>
            </a:lvl6pPr>
            <a:lvl7pPr>
              <a:defRPr sz="1713"/>
            </a:lvl7pPr>
            <a:lvl8pPr>
              <a:defRPr sz="1713"/>
            </a:lvl8pPr>
            <a:lvl9pPr>
              <a:defRPr sz="1713"/>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719178" y="2160270"/>
            <a:ext cx="3367490" cy="4002167"/>
          </a:xfrm>
        </p:spPr>
        <p:txBody>
          <a:bodyPr/>
          <a:lstStyle>
            <a:lvl1pPr marL="0" indent="0">
              <a:buNone/>
              <a:defRPr sz="1370"/>
            </a:lvl1pPr>
            <a:lvl2pPr marL="391546" indent="0">
              <a:buNone/>
              <a:defRPr sz="1199"/>
            </a:lvl2pPr>
            <a:lvl3pPr marL="783092" indent="0">
              <a:buNone/>
              <a:defRPr sz="1028"/>
            </a:lvl3pPr>
            <a:lvl4pPr marL="1174638" indent="0">
              <a:buNone/>
              <a:defRPr sz="856"/>
            </a:lvl4pPr>
            <a:lvl5pPr marL="1566184" indent="0">
              <a:buNone/>
              <a:defRPr sz="856"/>
            </a:lvl5pPr>
            <a:lvl6pPr marL="1957730" indent="0">
              <a:buNone/>
              <a:defRPr sz="856"/>
            </a:lvl6pPr>
            <a:lvl7pPr marL="2349276" indent="0">
              <a:buNone/>
              <a:defRPr sz="856"/>
            </a:lvl7pPr>
            <a:lvl8pPr marL="2740823" indent="0">
              <a:buNone/>
              <a:defRPr sz="856"/>
            </a:lvl8pPr>
            <a:lvl9pPr marL="3132369" indent="0">
              <a:buNone/>
              <a:defRPr sz="856"/>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D29AE61D-ECFA-4A53-81A2-FB9FDA3DAEFB}" type="datetime1">
              <a:rPr lang="ru-RU" smtClean="0"/>
              <a:pPr>
                <a:defRPr/>
              </a:pPr>
              <a:t>08.10.2018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4CDF196F-F2EF-4CF0-95DC-61AA5E71D3F8}" type="slidenum">
              <a:rPr lang="ru-RU" altLang="en-US" smtClean="0"/>
              <a:pPr>
                <a:defRPr/>
              </a:pPr>
              <a:t>‹#›</a:t>
            </a:fld>
            <a:endParaRPr lang="ru-RU" altLang="en-US"/>
          </a:p>
        </p:txBody>
      </p:sp>
    </p:spTree>
    <p:extLst>
      <p:ext uri="{BB962C8B-B14F-4D97-AF65-F5344CB8AC3E}">
        <p14:creationId xmlns:p14="http://schemas.microsoft.com/office/powerpoint/2010/main" val="45395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pPr>
              <a:defRPr/>
            </a:pPr>
            <a:fld id="{4EB36186-4D78-4E01-8B66-06CD1B844186}" type="datetime1">
              <a:rPr lang="ru-RU" smtClean="0"/>
              <a:pPr>
                <a:defRPr/>
              </a:pPr>
              <a:t>08.10.2018</a:t>
            </a:fld>
            <a:endParaRPr lang="ru-RU" altLang="en-US"/>
          </a:p>
        </p:txBody>
      </p:sp>
      <p:sp>
        <p:nvSpPr>
          <p:cNvPr id="8" name="Footer Placeholder 7"/>
          <p:cNvSpPr>
            <a:spLocks noGrp="1"/>
          </p:cNvSpPr>
          <p:nvPr>
            <p:ph type="ftr" sz="quarter" idx="11"/>
          </p:nvPr>
        </p:nvSpPr>
        <p:spPr/>
        <p:txBody>
          <a:bodyPr/>
          <a:lstStyle/>
          <a:p>
            <a:pPr>
              <a:defRPr/>
            </a:pPr>
            <a:endParaRPr lang="ru-RU" altLang="en-US"/>
          </a:p>
        </p:txBody>
      </p:sp>
      <p:sp>
        <p:nvSpPr>
          <p:cNvPr id="9" name="Slide Number Placeholder 8"/>
          <p:cNvSpPr>
            <a:spLocks noGrp="1"/>
          </p:cNvSpPr>
          <p:nvPr>
            <p:ph type="sldNum" sz="quarter" idx="12"/>
          </p:nvPr>
        </p:nvSpPr>
        <p:spPr/>
        <p:txBody>
          <a:bodyPr/>
          <a:lstStyle/>
          <a:p>
            <a:pPr>
              <a:defRPr/>
            </a:pPr>
            <a:fld id="{2C388707-8D1A-47F9-B702-FEE786BB69B4}" type="slidenum">
              <a:rPr lang="ru-RU" altLang="en-US" smtClean="0"/>
              <a:pPr>
                <a:defRPr/>
              </a:pPr>
              <a:t>‹#›</a:t>
            </a:fld>
            <a:endParaRPr lang="ru-RU" altLang="en-US"/>
          </a:p>
        </p:txBody>
      </p:sp>
    </p:spTree>
    <p:extLst>
      <p:ext uri="{BB962C8B-B14F-4D97-AF65-F5344CB8AC3E}">
        <p14:creationId xmlns:p14="http://schemas.microsoft.com/office/powerpoint/2010/main" val="2814242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9178" y="480060"/>
            <a:ext cx="3367490" cy="1680210"/>
          </a:xfrm>
        </p:spPr>
        <p:txBody>
          <a:bodyPr anchor="b"/>
          <a:lstStyle>
            <a:lvl1pPr>
              <a:defRPr sz="2740"/>
            </a:lvl1pPr>
          </a:lstStyle>
          <a:p>
            <a:r>
              <a:rPr lang="ru-RU" smtClean="0"/>
              <a:t>Образец заголовка</a:t>
            </a:r>
            <a:endParaRPr lang="ru-RU"/>
          </a:p>
        </p:txBody>
      </p:sp>
      <p:sp>
        <p:nvSpPr>
          <p:cNvPr id="3" name="Рисунок 2"/>
          <p:cNvSpPr>
            <a:spLocks noGrp="1"/>
          </p:cNvSpPr>
          <p:nvPr>
            <p:ph type="pic" idx="1"/>
          </p:nvPr>
        </p:nvSpPr>
        <p:spPr>
          <a:xfrm>
            <a:off x="4438780" y="1036797"/>
            <a:ext cx="5285750" cy="5117306"/>
          </a:xfrm>
        </p:spPr>
        <p:txBody>
          <a:bodyPr/>
          <a:lstStyle>
            <a:lvl1pPr marL="0" indent="0">
              <a:buNone/>
              <a:defRPr sz="2740"/>
            </a:lvl1pPr>
            <a:lvl2pPr marL="391546" indent="0">
              <a:buNone/>
              <a:defRPr sz="2398"/>
            </a:lvl2pPr>
            <a:lvl3pPr marL="783092" indent="0">
              <a:buNone/>
              <a:defRPr sz="2055"/>
            </a:lvl3pPr>
            <a:lvl4pPr marL="1174638" indent="0">
              <a:buNone/>
              <a:defRPr sz="1713"/>
            </a:lvl4pPr>
            <a:lvl5pPr marL="1566184" indent="0">
              <a:buNone/>
              <a:defRPr sz="1713"/>
            </a:lvl5pPr>
            <a:lvl6pPr marL="1957730" indent="0">
              <a:buNone/>
              <a:defRPr sz="1713"/>
            </a:lvl6pPr>
            <a:lvl7pPr marL="2349276" indent="0">
              <a:buNone/>
              <a:defRPr sz="1713"/>
            </a:lvl7pPr>
            <a:lvl8pPr marL="2740823" indent="0">
              <a:buNone/>
              <a:defRPr sz="1713"/>
            </a:lvl8pPr>
            <a:lvl9pPr marL="3132369" indent="0">
              <a:buNone/>
              <a:defRPr sz="1713"/>
            </a:lvl9pPr>
          </a:lstStyle>
          <a:p>
            <a:endParaRPr lang="ru-RU"/>
          </a:p>
        </p:txBody>
      </p:sp>
      <p:sp>
        <p:nvSpPr>
          <p:cNvPr id="4" name="Текст 3"/>
          <p:cNvSpPr>
            <a:spLocks noGrp="1"/>
          </p:cNvSpPr>
          <p:nvPr>
            <p:ph type="body" sz="half" idx="2"/>
          </p:nvPr>
        </p:nvSpPr>
        <p:spPr>
          <a:xfrm>
            <a:off x="719178" y="2160270"/>
            <a:ext cx="3367490" cy="4002167"/>
          </a:xfrm>
        </p:spPr>
        <p:txBody>
          <a:bodyPr/>
          <a:lstStyle>
            <a:lvl1pPr marL="0" indent="0">
              <a:buNone/>
              <a:defRPr sz="1370"/>
            </a:lvl1pPr>
            <a:lvl2pPr marL="391546" indent="0">
              <a:buNone/>
              <a:defRPr sz="1199"/>
            </a:lvl2pPr>
            <a:lvl3pPr marL="783092" indent="0">
              <a:buNone/>
              <a:defRPr sz="1028"/>
            </a:lvl3pPr>
            <a:lvl4pPr marL="1174638" indent="0">
              <a:buNone/>
              <a:defRPr sz="856"/>
            </a:lvl4pPr>
            <a:lvl5pPr marL="1566184" indent="0">
              <a:buNone/>
              <a:defRPr sz="856"/>
            </a:lvl5pPr>
            <a:lvl6pPr marL="1957730" indent="0">
              <a:buNone/>
              <a:defRPr sz="856"/>
            </a:lvl6pPr>
            <a:lvl7pPr marL="2349276" indent="0">
              <a:buNone/>
              <a:defRPr sz="856"/>
            </a:lvl7pPr>
            <a:lvl8pPr marL="2740823" indent="0">
              <a:buNone/>
              <a:defRPr sz="856"/>
            </a:lvl8pPr>
            <a:lvl9pPr marL="3132369" indent="0">
              <a:buNone/>
              <a:defRPr sz="856"/>
            </a:lvl9pPr>
          </a:lstStyle>
          <a:p>
            <a:pPr lvl="0"/>
            <a:r>
              <a:rPr lang="ru-RU" smtClean="0"/>
              <a:t>Образец текста</a:t>
            </a:r>
          </a:p>
        </p:txBody>
      </p:sp>
      <p:sp>
        <p:nvSpPr>
          <p:cNvPr id="5" name="Дата 4"/>
          <p:cNvSpPr>
            <a:spLocks noGrp="1"/>
          </p:cNvSpPr>
          <p:nvPr>
            <p:ph type="dt" sz="half" idx="10"/>
          </p:nvPr>
        </p:nvSpPr>
        <p:spPr/>
        <p:txBody>
          <a:bodyPr/>
          <a:lstStyle/>
          <a:p>
            <a:pPr>
              <a:defRPr/>
            </a:pPr>
            <a:fld id="{804622C5-F109-486F-BD58-15A304ACD41D}" type="datetime1">
              <a:rPr lang="ru-RU" smtClean="0"/>
              <a:pPr>
                <a:defRPr/>
              </a:pPr>
              <a:t>08.10.2018</a:t>
            </a:fld>
            <a:endParaRPr lang="ru-RU" altLang="en-US"/>
          </a:p>
        </p:txBody>
      </p:sp>
      <p:sp>
        <p:nvSpPr>
          <p:cNvPr id="6" name="Нижний колонтитул 5"/>
          <p:cNvSpPr>
            <a:spLocks noGrp="1"/>
          </p:cNvSpPr>
          <p:nvPr>
            <p:ph type="ftr" sz="quarter" idx="11"/>
          </p:nvPr>
        </p:nvSpPr>
        <p:spPr/>
        <p:txBody>
          <a:bodyPr/>
          <a:lstStyle/>
          <a:p>
            <a:pPr>
              <a:defRPr/>
            </a:pPr>
            <a:endParaRPr lang="ru-RU" altLang="en-US"/>
          </a:p>
        </p:txBody>
      </p:sp>
      <p:sp>
        <p:nvSpPr>
          <p:cNvPr id="7" name="Номер слайда 6"/>
          <p:cNvSpPr>
            <a:spLocks noGrp="1"/>
          </p:cNvSpPr>
          <p:nvPr>
            <p:ph type="sldNum" sz="quarter" idx="12"/>
          </p:nvPr>
        </p:nvSpPr>
        <p:spPr/>
        <p:txBody>
          <a:bodyPr/>
          <a:lstStyle/>
          <a:p>
            <a:pPr>
              <a:defRPr/>
            </a:pPr>
            <a:fld id="{D200BEBE-7548-46AA-BB81-82ECC26D0FED}" type="slidenum">
              <a:rPr lang="ru-RU" altLang="en-US" smtClean="0"/>
              <a:pPr>
                <a:defRPr/>
              </a:pPr>
              <a:t>‹#›</a:t>
            </a:fld>
            <a:endParaRPr lang="ru-RU" altLang="en-US"/>
          </a:p>
        </p:txBody>
      </p:sp>
    </p:spTree>
    <p:extLst>
      <p:ext uri="{BB962C8B-B14F-4D97-AF65-F5344CB8AC3E}">
        <p14:creationId xmlns:p14="http://schemas.microsoft.com/office/powerpoint/2010/main" val="1696060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3050CE09-CD88-4C68-9014-AA97E15F11D3}" type="datetime1">
              <a:rPr lang="ru-RU" smtClean="0"/>
              <a:pPr>
                <a:defRPr/>
              </a:pPr>
              <a:t>08.10.2018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F859C066-6E49-45B9-9BD7-397700C02742}" type="slidenum">
              <a:rPr lang="ru-RU" altLang="en-US" smtClean="0"/>
              <a:pPr>
                <a:defRPr/>
              </a:pPr>
              <a:t>‹#›</a:t>
            </a:fld>
            <a:endParaRPr lang="ru-RU" altLang="en-US"/>
          </a:p>
        </p:txBody>
      </p:sp>
    </p:spTree>
    <p:extLst>
      <p:ext uri="{BB962C8B-B14F-4D97-AF65-F5344CB8AC3E}">
        <p14:creationId xmlns:p14="http://schemas.microsoft.com/office/powerpoint/2010/main" val="1475228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471832" y="383381"/>
            <a:ext cx="2251338" cy="610243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717818" y="383381"/>
            <a:ext cx="6623502" cy="610243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pPr>
              <a:defRPr/>
            </a:pPr>
            <a:fld id="{865599BA-D57D-4047-81D2-D47468A84088}" type="datetime1">
              <a:rPr lang="ru-RU" smtClean="0"/>
              <a:pPr>
                <a:defRPr/>
              </a:pPr>
              <a:t>08.10.2018</a:t>
            </a:fld>
            <a:endParaRPr lang="ru-RU" altLang="en-US"/>
          </a:p>
        </p:txBody>
      </p:sp>
      <p:sp>
        <p:nvSpPr>
          <p:cNvPr id="5" name="Нижний колонтитул 4"/>
          <p:cNvSpPr>
            <a:spLocks noGrp="1"/>
          </p:cNvSpPr>
          <p:nvPr>
            <p:ph type="ftr" sz="quarter" idx="11"/>
          </p:nvPr>
        </p:nvSpPr>
        <p:spPr/>
        <p:txBody>
          <a:bodyPr/>
          <a:lstStyle/>
          <a:p>
            <a:pPr>
              <a:defRPr/>
            </a:pPr>
            <a:endParaRPr lang="ru-RU" altLang="en-US"/>
          </a:p>
        </p:txBody>
      </p:sp>
      <p:sp>
        <p:nvSpPr>
          <p:cNvPr id="6" name="Номер слайда 5"/>
          <p:cNvSpPr>
            <a:spLocks noGrp="1"/>
          </p:cNvSpPr>
          <p:nvPr>
            <p:ph type="sldNum" sz="quarter" idx="12"/>
          </p:nvPr>
        </p:nvSpPr>
        <p:spPr/>
        <p:txBody>
          <a:bodyPr/>
          <a:lstStyle/>
          <a:p>
            <a:pPr>
              <a:defRPr/>
            </a:pPr>
            <a:fld id="{7F18E84E-54F9-4F97-BEBC-D8B2FBC862FA}" type="slidenum">
              <a:rPr lang="ru-RU" altLang="en-US" smtClean="0"/>
              <a:pPr>
                <a:defRPr/>
              </a:pPr>
              <a:t>‹#›</a:t>
            </a:fld>
            <a:endParaRPr lang="ru-RU" altLang="en-US"/>
          </a:p>
        </p:txBody>
      </p:sp>
    </p:spTree>
    <p:extLst>
      <p:ext uri="{BB962C8B-B14F-4D97-AF65-F5344CB8AC3E}">
        <p14:creationId xmlns:p14="http://schemas.microsoft.com/office/powerpoint/2010/main" val="37333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0440988" cy="72009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120034" y="1338776"/>
            <a:ext cx="8200922" cy="4523348"/>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242478" y="1454582"/>
            <a:ext cx="7956033" cy="429173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4333010" y="1331117"/>
            <a:ext cx="1774968" cy="672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4437420" y="1331118"/>
            <a:ext cx="1566148" cy="576072"/>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39056" y="2199024"/>
            <a:ext cx="7768095" cy="2717140"/>
          </a:xfrm>
        </p:spPr>
        <p:txBody>
          <a:bodyPr anchor="ctr">
            <a:noAutofit/>
          </a:bodyPr>
          <a:lstStyle>
            <a:lvl1pPr algn="ctr">
              <a:lnSpc>
                <a:spcPct val="83000"/>
              </a:lnSpc>
              <a:defRPr lang="en-US" sz="6510" kern="1200" cap="all" spc="-105" baseline="0" dirty="0">
                <a:solidFill>
                  <a:schemeClr val="tx1">
                    <a:lumMod val="85000"/>
                    <a:lumOff val="15000"/>
                  </a:schemeClr>
                </a:solidFill>
                <a:effectLst/>
                <a:latin typeface="+mj-lt"/>
                <a:ea typeface="+mn-ea"/>
                <a:cs typeface="+mn-cs"/>
              </a:defRPr>
            </a:lvl1pPr>
          </a:lstStyle>
          <a:p>
            <a:r>
              <a:rPr lang="ru-RU" smtClean="0"/>
              <a:t>Образец заголовка</a:t>
            </a:r>
            <a:endParaRPr lang="en-US" dirty="0"/>
          </a:p>
        </p:txBody>
      </p:sp>
      <p:sp>
        <p:nvSpPr>
          <p:cNvPr id="3" name="Text Placeholder 2"/>
          <p:cNvSpPr>
            <a:spLocks noGrp="1"/>
          </p:cNvSpPr>
          <p:nvPr>
            <p:ph type="body" idx="1"/>
          </p:nvPr>
        </p:nvSpPr>
        <p:spPr>
          <a:xfrm>
            <a:off x="1339057" y="4916165"/>
            <a:ext cx="7768095" cy="528066"/>
          </a:xfrm>
        </p:spPr>
        <p:txBody>
          <a:bodyPr anchor="t">
            <a:normAutofit/>
          </a:bodyPr>
          <a:lstStyle>
            <a:lvl1pPr marL="0" indent="0" algn="ctr">
              <a:buNone/>
              <a:defRPr sz="1470">
                <a:solidFill>
                  <a:schemeClr val="tx1"/>
                </a:solidFill>
                <a:effectLst/>
              </a:defRPr>
            </a:lvl1pPr>
            <a:lvl2pPr marL="480060" indent="0">
              <a:buNone/>
              <a:defRPr sz="1470">
                <a:solidFill>
                  <a:schemeClr val="tx1">
                    <a:tint val="75000"/>
                  </a:schemeClr>
                </a:solidFill>
              </a:defRPr>
            </a:lvl2pPr>
            <a:lvl3pPr marL="960120" indent="0">
              <a:buNone/>
              <a:defRPr sz="1470">
                <a:solidFill>
                  <a:schemeClr val="tx1">
                    <a:tint val="75000"/>
                  </a:schemeClr>
                </a:solidFill>
              </a:defRPr>
            </a:lvl3pPr>
            <a:lvl4pPr marL="1440180" indent="0">
              <a:buNone/>
              <a:defRPr sz="1470">
                <a:solidFill>
                  <a:schemeClr val="tx1">
                    <a:tint val="75000"/>
                  </a:schemeClr>
                </a:solidFill>
              </a:defRPr>
            </a:lvl4pPr>
            <a:lvl5pPr marL="1920240" indent="0">
              <a:buNone/>
              <a:defRPr sz="1470">
                <a:solidFill>
                  <a:schemeClr val="tx1">
                    <a:tint val="75000"/>
                  </a:schemeClr>
                </a:solidFill>
              </a:defRPr>
            </a:lvl5pPr>
            <a:lvl6pPr marL="2400300" indent="0">
              <a:buNone/>
              <a:defRPr sz="1470">
                <a:solidFill>
                  <a:schemeClr val="tx1">
                    <a:tint val="75000"/>
                  </a:schemeClr>
                </a:solidFill>
              </a:defRPr>
            </a:lvl6pPr>
            <a:lvl7pPr marL="2880360" indent="0">
              <a:buNone/>
              <a:defRPr sz="1470">
                <a:solidFill>
                  <a:schemeClr val="tx1">
                    <a:tint val="75000"/>
                  </a:schemeClr>
                </a:solidFill>
              </a:defRPr>
            </a:lvl7pPr>
            <a:lvl8pPr marL="3360420" indent="0">
              <a:buNone/>
              <a:defRPr sz="1470">
                <a:solidFill>
                  <a:schemeClr val="tx1">
                    <a:tint val="75000"/>
                  </a:schemeClr>
                </a:solidFill>
              </a:defRPr>
            </a:lvl8pPr>
            <a:lvl9pPr marL="3840480" indent="0">
              <a:buNone/>
              <a:defRPr sz="147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a:xfrm>
            <a:off x="4489625" y="1392174"/>
            <a:ext cx="1461738" cy="480060"/>
          </a:xfrm>
        </p:spPr>
        <p:txBody>
          <a:bodyPr/>
          <a:lstStyle>
            <a:lvl1pPr algn="ctr">
              <a:defRPr lang="en-US" sz="1155" kern="1200" spc="0" baseline="0">
                <a:solidFill>
                  <a:schemeClr val="tx1"/>
                </a:solidFill>
                <a:latin typeface="+mn-lt"/>
                <a:ea typeface="+mn-ea"/>
                <a:cs typeface="+mn-cs"/>
              </a:defRPr>
            </a:lvl1pPr>
          </a:lstStyle>
          <a:p>
            <a:pPr>
              <a:defRPr/>
            </a:pPr>
            <a:fld id="{0959C1F5-421D-4F37-A92C-8A912C571D7A}" type="datetime1">
              <a:rPr lang="ru-RU" smtClean="0"/>
              <a:pPr>
                <a:defRPr/>
              </a:pPr>
              <a:t>08.10.2018</a:t>
            </a:fld>
            <a:endParaRPr lang="ru-RU" altLang="en-US"/>
          </a:p>
        </p:txBody>
      </p:sp>
      <p:sp>
        <p:nvSpPr>
          <p:cNvPr id="5" name="Footer Placeholder 4"/>
          <p:cNvSpPr>
            <a:spLocks noGrp="1"/>
          </p:cNvSpPr>
          <p:nvPr>
            <p:ph type="ftr" sz="quarter" idx="11"/>
          </p:nvPr>
        </p:nvSpPr>
        <p:spPr>
          <a:xfrm>
            <a:off x="1261367" y="5471613"/>
            <a:ext cx="5058659" cy="240030"/>
          </a:xfrm>
        </p:spPr>
        <p:txBody>
          <a:bodyPr/>
          <a:lstStyle>
            <a:lvl1pPr algn="l">
              <a:defRPr/>
            </a:lvl1pPr>
          </a:lstStyle>
          <a:p>
            <a:pPr>
              <a:defRPr/>
            </a:pPr>
            <a:endParaRPr lang="ru-RU" altLang="en-US"/>
          </a:p>
        </p:txBody>
      </p:sp>
      <p:sp>
        <p:nvSpPr>
          <p:cNvPr id="6" name="Slide Number Placeholder 5"/>
          <p:cNvSpPr>
            <a:spLocks noGrp="1"/>
          </p:cNvSpPr>
          <p:nvPr>
            <p:ph type="sldNum" sz="quarter" idx="12"/>
          </p:nvPr>
        </p:nvSpPr>
        <p:spPr>
          <a:xfrm>
            <a:off x="7368727" y="5471613"/>
            <a:ext cx="1808901" cy="240030"/>
          </a:xfrm>
        </p:spPr>
        <p:txBody>
          <a:bodyPr/>
          <a:lstStyle/>
          <a:p>
            <a:pPr>
              <a:defRPr/>
            </a:pPr>
            <a:fld id="{AC473E07-AC58-4AD3-8F58-3022B5084B1B}" type="slidenum">
              <a:rPr lang="ru-RU" altLang="en-US" smtClean="0"/>
              <a:pPr>
                <a:defRPr/>
              </a:pPr>
              <a:t>‹#›</a:t>
            </a:fld>
            <a:endParaRPr lang="ru-RU" altLang="en-US"/>
          </a:p>
        </p:txBody>
      </p:sp>
    </p:spTree>
    <p:extLst>
      <p:ext uri="{BB962C8B-B14F-4D97-AF65-F5344CB8AC3E}">
        <p14:creationId xmlns:p14="http://schemas.microsoft.com/office/powerpoint/2010/main" val="289394979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835279" y="2208276"/>
            <a:ext cx="4176395" cy="4128516"/>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429314" y="2208276"/>
            <a:ext cx="4176395" cy="4128516"/>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pPr>
              <a:defRPr/>
            </a:pPr>
            <a:fld id="{B35BF98D-B077-460F-94AB-6CC975FDB32A}" type="datetime1">
              <a:rPr lang="ru-RU" smtClean="0"/>
              <a:pPr>
                <a:defRPr/>
              </a:pPr>
              <a:t>08.10.2018</a:t>
            </a:fld>
            <a:endParaRPr lang="ru-RU" altLang="en-US"/>
          </a:p>
        </p:txBody>
      </p:sp>
      <p:sp>
        <p:nvSpPr>
          <p:cNvPr id="6" name="Footer Placeholder 5"/>
          <p:cNvSpPr>
            <a:spLocks noGrp="1"/>
          </p:cNvSpPr>
          <p:nvPr>
            <p:ph type="ftr" sz="quarter" idx="11"/>
          </p:nvPr>
        </p:nvSpPr>
        <p:spPr/>
        <p:txBody>
          <a:bodyPr/>
          <a:lstStyle/>
          <a:p>
            <a:pPr>
              <a:defRPr/>
            </a:pPr>
            <a:endParaRPr lang="ru-RU" altLang="en-US"/>
          </a:p>
        </p:txBody>
      </p:sp>
      <p:sp>
        <p:nvSpPr>
          <p:cNvPr id="7" name="Slide Number Placeholder 6"/>
          <p:cNvSpPr>
            <a:spLocks noGrp="1"/>
          </p:cNvSpPr>
          <p:nvPr>
            <p:ph type="sldNum" sz="quarter" idx="12"/>
          </p:nvPr>
        </p:nvSpPr>
        <p:spPr/>
        <p:txBody>
          <a:bodyPr/>
          <a:lstStyle/>
          <a:p>
            <a:pPr>
              <a:defRPr/>
            </a:pPr>
            <a:fld id="{937D1FF1-F1DB-4487-B4DC-6C11566C20BC}" type="slidenum">
              <a:rPr lang="ru-RU" altLang="en-US" smtClean="0"/>
              <a:pPr>
                <a:defRPr/>
              </a:pPr>
              <a:t>‹#›</a:t>
            </a:fld>
            <a:endParaRPr lang="ru-RU" altLang="en-US"/>
          </a:p>
        </p:txBody>
      </p:sp>
    </p:spTree>
    <p:extLst>
      <p:ext uri="{BB962C8B-B14F-4D97-AF65-F5344CB8AC3E}">
        <p14:creationId xmlns:p14="http://schemas.microsoft.com/office/powerpoint/2010/main" val="361285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835279" y="2178051"/>
            <a:ext cx="4176395" cy="672084"/>
          </a:xfrm>
        </p:spPr>
        <p:txBody>
          <a:bodyPr anchor="ctr">
            <a:normAutofit/>
          </a:bodyPr>
          <a:lstStyle>
            <a:lvl1pPr marL="0" indent="0" algn="ctr">
              <a:spcBef>
                <a:spcPts val="0"/>
              </a:spcBef>
              <a:buNone/>
              <a:defRPr sz="1995" b="0">
                <a:solidFill>
                  <a:schemeClr val="tx2"/>
                </a:solidFill>
                <a:latin typeface="+mn-lt"/>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ru-RU" smtClean="0"/>
              <a:t>Образец текста</a:t>
            </a:r>
          </a:p>
        </p:txBody>
      </p:sp>
      <p:sp>
        <p:nvSpPr>
          <p:cNvPr id="4" name="Content Placeholder 3"/>
          <p:cNvSpPr>
            <a:spLocks noGrp="1"/>
          </p:cNvSpPr>
          <p:nvPr>
            <p:ph sz="half" idx="2"/>
          </p:nvPr>
        </p:nvSpPr>
        <p:spPr>
          <a:xfrm>
            <a:off x="835279" y="2893693"/>
            <a:ext cx="4176395" cy="336042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429314" y="2178051"/>
            <a:ext cx="4176395" cy="672084"/>
          </a:xfrm>
        </p:spPr>
        <p:txBody>
          <a:bodyPr anchor="ctr">
            <a:normAutofit/>
          </a:bodyPr>
          <a:lstStyle>
            <a:lvl1pPr marL="0" indent="0" algn="ctr">
              <a:spcBef>
                <a:spcPts val="0"/>
              </a:spcBef>
              <a:buNone/>
              <a:defRPr sz="1995" b="0">
                <a:solidFill>
                  <a:schemeClr val="tx2"/>
                </a:solidFill>
              </a:defRPr>
            </a:lvl1pPr>
            <a:lvl2pPr marL="480060" indent="0">
              <a:buNone/>
              <a:defRPr sz="1995"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ru-RU" smtClean="0"/>
              <a:t>Образец текста</a:t>
            </a:r>
          </a:p>
        </p:txBody>
      </p:sp>
      <p:sp>
        <p:nvSpPr>
          <p:cNvPr id="6" name="Content Placeholder 5"/>
          <p:cNvSpPr>
            <a:spLocks noGrp="1"/>
          </p:cNvSpPr>
          <p:nvPr>
            <p:ph sz="quarter" idx="4"/>
          </p:nvPr>
        </p:nvSpPr>
        <p:spPr>
          <a:xfrm>
            <a:off x="5429314" y="2894410"/>
            <a:ext cx="4176395" cy="336042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pPr>
              <a:defRPr/>
            </a:pPr>
            <a:fld id="{7B619EC4-2262-4C52-A281-FDE205DC3C27}" type="datetime1">
              <a:rPr lang="ru-RU" smtClean="0"/>
              <a:pPr>
                <a:defRPr/>
              </a:pPr>
              <a:t>08.10.2018</a:t>
            </a:fld>
            <a:endParaRPr lang="ru-RU" altLang="en-US"/>
          </a:p>
        </p:txBody>
      </p:sp>
      <p:sp>
        <p:nvSpPr>
          <p:cNvPr id="8" name="Footer Placeholder 7"/>
          <p:cNvSpPr>
            <a:spLocks noGrp="1"/>
          </p:cNvSpPr>
          <p:nvPr>
            <p:ph type="ftr" sz="quarter" idx="11"/>
          </p:nvPr>
        </p:nvSpPr>
        <p:spPr/>
        <p:txBody>
          <a:bodyPr/>
          <a:lstStyle/>
          <a:p>
            <a:pPr>
              <a:defRPr/>
            </a:pPr>
            <a:endParaRPr lang="ru-RU" altLang="en-US"/>
          </a:p>
        </p:txBody>
      </p:sp>
      <p:sp>
        <p:nvSpPr>
          <p:cNvPr id="9" name="Slide Number Placeholder 8"/>
          <p:cNvSpPr>
            <a:spLocks noGrp="1"/>
          </p:cNvSpPr>
          <p:nvPr>
            <p:ph type="sldNum" sz="quarter" idx="12"/>
          </p:nvPr>
        </p:nvSpPr>
        <p:spPr/>
        <p:txBody>
          <a:bodyPr/>
          <a:lstStyle/>
          <a:p>
            <a:pPr>
              <a:defRPr/>
            </a:pPr>
            <a:fld id="{C64E8EB8-A91D-4AE4-89F6-01204DFF8523}" type="slidenum">
              <a:rPr lang="ru-RU" altLang="en-US" smtClean="0"/>
              <a:pPr>
                <a:defRPr/>
              </a:pPr>
              <a:t>‹#›</a:t>
            </a:fld>
            <a:endParaRPr lang="ru-RU" altLang="en-US"/>
          </a:p>
        </p:txBody>
      </p:sp>
    </p:spTree>
    <p:extLst>
      <p:ext uri="{BB962C8B-B14F-4D97-AF65-F5344CB8AC3E}">
        <p14:creationId xmlns:p14="http://schemas.microsoft.com/office/powerpoint/2010/main" val="3751452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pPr>
              <a:defRPr/>
            </a:pPr>
            <a:fld id="{B1106DE0-EAF0-4D4A-BB39-91CE97A7A15D}" type="datetime1">
              <a:rPr lang="ru-RU" smtClean="0"/>
              <a:pPr>
                <a:defRPr/>
              </a:pPr>
              <a:t>08.10.2018</a:t>
            </a:fld>
            <a:endParaRPr lang="ru-RU" altLang="en-US"/>
          </a:p>
        </p:txBody>
      </p:sp>
      <p:sp>
        <p:nvSpPr>
          <p:cNvPr id="4" name="Footer Placeholder 3"/>
          <p:cNvSpPr>
            <a:spLocks noGrp="1"/>
          </p:cNvSpPr>
          <p:nvPr>
            <p:ph type="ftr" sz="quarter" idx="11"/>
          </p:nvPr>
        </p:nvSpPr>
        <p:spPr/>
        <p:txBody>
          <a:bodyPr/>
          <a:lstStyle/>
          <a:p>
            <a:pPr>
              <a:defRPr/>
            </a:pPr>
            <a:endParaRPr lang="ru-RU" altLang="en-US"/>
          </a:p>
        </p:txBody>
      </p:sp>
      <p:sp>
        <p:nvSpPr>
          <p:cNvPr id="5" name="Slide Number Placeholder 4"/>
          <p:cNvSpPr>
            <a:spLocks noGrp="1"/>
          </p:cNvSpPr>
          <p:nvPr>
            <p:ph type="sldNum" sz="quarter" idx="12"/>
          </p:nvPr>
        </p:nvSpPr>
        <p:spPr/>
        <p:txBody>
          <a:bodyPr/>
          <a:lstStyle/>
          <a:p>
            <a:pPr>
              <a:defRPr/>
            </a:pPr>
            <a:fld id="{32011FBA-0B53-4303-A287-C0596068ABD3}" type="slidenum">
              <a:rPr lang="ru-RU" altLang="en-US" smtClean="0"/>
              <a:pPr>
                <a:defRPr/>
              </a:pPr>
              <a:t>‹#›</a:t>
            </a:fld>
            <a:endParaRPr lang="ru-RU" altLang="en-US"/>
          </a:p>
        </p:txBody>
      </p:sp>
    </p:spTree>
    <p:extLst>
      <p:ext uri="{BB962C8B-B14F-4D97-AF65-F5344CB8AC3E}">
        <p14:creationId xmlns:p14="http://schemas.microsoft.com/office/powerpoint/2010/main" val="305587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3B7AF5A-CB03-47BE-BB46-DAA2C30DD9E6}" type="datetime1">
              <a:rPr lang="ru-RU" smtClean="0"/>
              <a:pPr>
                <a:defRPr/>
              </a:pPr>
              <a:t>08.10.2018</a:t>
            </a:fld>
            <a:endParaRPr lang="ru-RU" altLang="en-US"/>
          </a:p>
        </p:txBody>
      </p:sp>
      <p:sp>
        <p:nvSpPr>
          <p:cNvPr id="3" name="Footer Placeholder 2"/>
          <p:cNvSpPr>
            <a:spLocks noGrp="1"/>
          </p:cNvSpPr>
          <p:nvPr>
            <p:ph type="ftr" sz="quarter" idx="11"/>
          </p:nvPr>
        </p:nvSpPr>
        <p:spPr/>
        <p:txBody>
          <a:bodyPr/>
          <a:lstStyle/>
          <a:p>
            <a:pPr>
              <a:defRPr/>
            </a:pPr>
            <a:endParaRPr lang="ru-RU" altLang="en-US"/>
          </a:p>
        </p:txBody>
      </p:sp>
      <p:sp>
        <p:nvSpPr>
          <p:cNvPr id="4" name="Slide Number Placeholder 3"/>
          <p:cNvSpPr>
            <a:spLocks noGrp="1"/>
          </p:cNvSpPr>
          <p:nvPr>
            <p:ph type="sldNum" sz="quarter" idx="12"/>
          </p:nvPr>
        </p:nvSpPr>
        <p:spPr/>
        <p:txBody>
          <a:bodyPr/>
          <a:lstStyle/>
          <a:p>
            <a:pPr>
              <a:defRPr/>
            </a:pPr>
            <a:fld id="{8B384D93-A08F-4E2F-BBE1-3AEB3ADC97EF}" type="slidenum">
              <a:rPr lang="ru-RU" altLang="en-US" smtClean="0"/>
              <a:pPr>
                <a:defRPr/>
              </a:pPr>
              <a:t>‹#›</a:t>
            </a:fld>
            <a:endParaRPr lang="ru-RU" altLang="en-US"/>
          </a:p>
        </p:txBody>
      </p:sp>
    </p:spTree>
    <p:extLst>
      <p:ext uri="{BB962C8B-B14F-4D97-AF65-F5344CB8AC3E}">
        <p14:creationId xmlns:p14="http://schemas.microsoft.com/office/powerpoint/2010/main" val="518349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6" name="Rectangle 15"/>
          <p:cNvSpPr/>
          <p:nvPr/>
        </p:nvSpPr>
        <p:spPr>
          <a:xfrm>
            <a:off x="210267" y="182423"/>
            <a:ext cx="7306081" cy="68360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7724881" y="182423"/>
            <a:ext cx="2505837" cy="683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61254" y="637762"/>
            <a:ext cx="2081672" cy="1728216"/>
          </a:xfrm>
        </p:spPr>
        <p:txBody>
          <a:bodyPr anchor="b">
            <a:normAutofit/>
          </a:bodyPr>
          <a:lstStyle>
            <a:lvl1pPr algn="l" defTabSz="960120" rtl="0" eaLnBrk="1" latinLnBrk="0" hangingPunct="1">
              <a:lnSpc>
                <a:spcPct val="90000"/>
              </a:lnSpc>
              <a:spcBef>
                <a:spcPct val="0"/>
              </a:spcBef>
              <a:buNone/>
              <a:defRPr lang="en-US" sz="2520" b="0" kern="1200" cap="none" spc="0" baseline="0" dirty="0">
                <a:solidFill>
                  <a:srgbClr val="FFFFFF"/>
                </a:solidFill>
                <a:effectLst/>
                <a:latin typeface="+mj-lt"/>
                <a:ea typeface="+mn-ea"/>
                <a:cs typeface="+mn-cs"/>
              </a:defRPr>
            </a:lvl1pPr>
          </a:lstStyle>
          <a:p>
            <a:r>
              <a:rPr lang="ru-RU" smtClean="0"/>
              <a:t>Образец заголовка</a:t>
            </a:r>
            <a:endParaRPr lang="en-US" dirty="0"/>
          </a:p>
        </p:txBody>
      </p:sp>
      <p:sp>
        <p:nvSpPr>
          <p:cNvPr id="3" name="Content Placeholder 2"/>
          <p:cNvSpPr>
            <a:spLocks noGrp="1"/>
          </p:cNvSpPr>
          <p:nvPr>
            <p:ph idx="1"/>
          </p:nvPr>
        </p:nvSpPr>
        <p:spPr>
          <a:xfrm>
            <a:off x="763864" y="952500"/>
            <a:ext cx="6198887" cy="5295900"/>
          </a:xfrm>
        </p:spPr>
        <p:txBody>
          <a:bodyPr/>
          <a:lstStyle>
            <a:lvl1pPr>
              <a:defRPr sz="1890"/>
            </a:lvl1pPr>
            <a:lvl2pPr>
              <a:defRPr sz="1680"/>
            </a:lvl2pPr>
            <a:lvl3pPr>
              <a:defRPr sz="1470"/>
            </a:lvl3pPr>
            <a:lvl4pPr>
              <a:defRPr sz="1470"/>
            </a:lvl4pPr>
            <a:lvl5pPr>
              <a:defRPr sz="1470"/>
            </a:lvl5pPr>
            <a:lvl6pPr>
              <a:defRPr sz="1470"/>
            </a:lvl6pPr>
            <a:lvl7pPr>
              <a:defRPr sz="1470"/>
            </a:lvl7pPr>
            <a:lvl8pPr>
              <a:defRPr sz="1470"/>
            </a:lvl8pPr>
            <a:lvl9pPr>
              <a:defRPr sz="147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961254" y="2400300"/>
            <a:ext cx="2081672" cy="3680460"/>
          </a:xfrm>
        </p:spPr>
        <p:txBody>
          <a:bodyPr>
            <a:normAutofit/>
          </a:bodyPr>
          <a:lstStyle>
            <a:lvl1pPr marL="0" indent="0">
              <a:lnSpc>
                <a:spcPct val="110000"/>
              </a:lnSpc>
              <a:spcBef>
                <a:spcPts val="840"/>
              </a:spcBef>
              <a:buNone/>
              <a:defRPr sz="1365">
                <a:solidFill>
                  <a:srgbClr val="FFFFFF"/>
                </a:solidFill>
              </a:defRPr>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ru-RU" smtClean="0"/>
              <a:t>Образец текста</a:t>
            </a:r>
          </a:p>
        </p:txBody>
      </p:sp>
      <p:sp>
        <p:nvSpPr>
          <p:cNvPr id="8" name="Date Placeholder 7"/>
          <p:cNvSpPr>
            <a:spLocks noGrp="1"/>
          </p:cNvSpPr>
          <p:nvPr>
            <p:ph type="dt" sz="half" idx="10"/>
          </p:nvPr>
        </p:nvSpPr>
        <p:spPr/>
        <p:txBody>
          <a:bodyPr/>
          <a:lstStyle/>
          <a:p>
            <a:pPr>
              <a:defRPr/>
            </a:pPr>
            <a:fld id="{D29AE61D-ECFA-4A53-81A2-FB9FDA3DAEFB}" type="datetime1">
              <a:rPr lang="ru-RU" smtClean="0"/>
              <a:pPr>
                <a:defRPr/>
              </a:pPr>
              <a:t>08.10.2018</a:t>
            </a:fld>
            <a:endParaRPr lang="ru-RU" altLang="en-US"/>
          </a:p>
        </p:txBody>
      </p:sp>
      <p:sp>
        <p:nvSpPr>
          <p:cNvPr id="9" name="Footer Placeholder 8"/>
          <p:cNvSpPr>
            <a:spLocks noGrp="1"/>
          </p:cNvSpPr>
          <p:nvPr>
            <p:ph type="ftr" sz="quarter" idx="11"/>
          </p:nvPr>
        </p:nvSpPr>
        <p:spPr/>
        <p:txBody>
          <a:bodyPr/>
          <a:lstStyle>
            <a:lvl1pPr algn="r">
              <a:defRPr/>
            </a:lvl1pPr>
          </a:lstStyle>
          <a:p>
            <a:pPr>
              <a:defRPr/>
            </a:pPr>
            <a:endParaRPr lang="ru-RU" altLang="en-US"/>
          </a:p>
        </p:txBody>
      </p:sp>
      <p:sp>
        <p:nvSpPr>
          <p:cNvPr id="11" name="Slide Number Placeholder 10"/>
          <p:cNvSpPr>
            <a:spLocks noGrp="1"/>
          </p:cNvSpPr>
          <p:nvPr>
            <p:ph type="sldNum" sz="quarter" idx="12"/>
          </p:nvPr>
        </p:nvSpPr>
        <p:spPr>
          <a:xfrm>
            <a:off x="8900940" y="6625590"/>
            <a:ext cx="1252919" cy="288036"/>
          </a:xfrm>
        </p:spPr>
        <p:txBody>
          <a:bodyPr/>
          <a:lstStyle>
            <a:lvl1pPr>
              <a:defRPr>
                <a:solidFill>
                  <a:srgbClr val="FFFFFF"/>
                </a:solidFill>
              </a:defRPr>
            </a:lvl1pPr>
          </a:lstStyle>
          <a:p>
            <a:pPr>
              <a:defRPr/>
            </a:pPr>
            <a:fld id="{4CDF196F-F2EF-4CF0-95DC-61AA5E71D3F8}" type="slidenum">
              <a:rPr lang="ru-RU" altLang="en-US" smtClean="0"/>
              <a:pPr>
                <a:defRPr/>
              </a:pPr>
              <a:t>‹#›</a:t>
            </a:fld>
            <a:endParaRPr lang="ru-RU" altLang="en-US"/>
          </a:p>
        </p:txBody>
      </p:sp>
      <p:sp>
        <p:nvSpPr>
          <p:cNvPr id="12" name="Rectangle 11"/>
          <p:cNvSpPr/>
          <p:nvPr/>
        </p:nvSpPr>
        <p:spPr>
          <a:xfrm>
            <a:off x="7842342" y="288036"/>
            <a:ext cx="2270915" cy="662482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705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4" name="Rectangle 13"/>
          <p:cNvSpPr/>
          <p:nvPr/>
        </p:nvSpPr>
        <p:spPr>
          <a:xfrm>
            <a:off x="7724881" y="182423"/>
            <a:ext cx="2505837" cy="683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961253" y="633679"/>
            <a:ext cx="2082977" cy="1728216"/>
          </a:xfrm>
        </p:spPr>
        <p:txBody>
          <a:bodyPr anchor="b">
            <a:noAutofit/>
          </a:bodyPr>
          <a:lstStyle>
            <a:lvl1pPr algn="l">
              <a:defRPr sz="2520" b="0">
                <a:solidFill>
                  <a:srgbClr val="FFFFFF"/>
                </a:solidFill>
                <a:latin typeface="+mj-lt"/>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95768" y="182423"/>
            <a:ext cx="7306081" cy="6836054"/>
          </a:xfrm>
          <a:solidFill>
            <a:schemeClr val="accent1">
              <a:lumMod val="60000"/>
              <a:lumOff val="40000"/>
            </a:schemeClr>
          </a:solidFill>
          <a:ln>
            <a:noFill/>
          </a:ln>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ru-RU" smtClean="0"/>
              <a:t>Вставка рисунка</a:t>
            </a:r>
            <a:endParaRPr lang="en-US" dirty="0"/>
          </a:p>
        </p:txBody>
      </p:sp>
      <p:sp>
        <p:nvSpPr>
          <p:cNvPr id="4" name="Text Placeholder 3"/>
          <p:cNvSpPr>
            <a:spLocks noGrp="1"/>
          </p:cNvSpPr>
          <p:nvPr>
            <p:ph type="body" sz="half" idx="2"/>
          </p:nvPr>
        </p:nvSpPr>
        <p:spPr>
          <a:xfrm>
            <a:off x="7961253" y="2400300"/>
            <a:ext cx="2082977" cy="3677260"/>
          </a:xfrm>
        </p:spPr>
        <p:txBody>
          <a:bodyPr>
            <a:normAutofit/>
          </a:bodyPr>
          <a:lstStyle>
            <a:lvl1pPr marL="0" indent="0" algn="l">
              <a:lnSpc>
                <a:spcPct val="110000"/>
              </a:lnSpc>
              <a:spcBef>
                <a:spcPts val="840"/>
              </a:spcBef>
              <a:buNone/>
              <a:defRPr sz="1365">
                <a:solidFill>
                  <a:srgbClr val="FFFFFF"/>
                </a:solidFill>
              </a:defRPr>
            </a:lvl1pPr>
            <a:lvl2pPr marL="480060" indent="0">
              <a:buNone/>
              <a:defRPr sz="1260"/>
            </a:lvl2pPr>
            <a:lvl3pPr marL="960120" indent="0">
              <a:buNone/>
              <a:defRPr sz="1050"/>
            </a:lvl3pPr>
            <a:lvl4pPr marL="1440180" indent="0">
              <a:buNone/>
              <a:defRPr sz="945"/>
            </a:lvl4pPr>
            <a:lvl5pPr marL="1920240" indent="0">
              <a:buNone/>
              <a:defRPr sz="945"/>
            </a:lvl5pPr>
            <a:lvl6pPr marL="2400300" indent="0">
              <a:buNone/>
              <a:defRPr sz="945"/>
            </a:lvl6pPr>
            <a:lvl7pPr marL="2880360" indent="0">
              <a:buNone/>
              <a:defRPr sz="945"/>
            </a:lvl7pPr>
            <a:lvl8pPr marL="3360420" indent="0">
              <a:buNone/>
              <a:defRPr sz="945"/>
            </a:lvl8pPr>
            <a:lvl9pPr marL="3840480" indent="0">
              <a:buNone/>
              <a:defRPr sz="945"/>
            </a:lvl9pPr>
          </a:lstStyle>
          <a:p>
            <a:pPr lvl="0"/>
            <a:r>
              <a:rPr lang="ru-RU" smtClean="0"/>
              <a:t>Образец текста</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pPr>
              <a:defRPr/>
            </a:pPr>
            <a:fld id="{804622C5-F109-486F-BD58-15A304ACD41D}" type="datetime1">
              <a:rPr lang="ru-RU" smtClean="0"/>
              <a:pPr>
                <a:defRPr/>
              </a:pPr>
              <a:t>08.10.2018</a:t>
            </a:fld>
            <a:endParaRPr lang="ru-RU" altLang="en-US"/>
          </a:p>
        </p:txBody>
      </p:sp>
      <p:sp>
        <p:nvSpPr>
          <p:cNvPr id="6" name="Footer Placeholder 5"/>
          <p:cNvSpPr>
            <a:spLocks noGrp="1"/>
          </p:cNvSpPr>
          <p:nvPr>
            <p:ph type="ftr" sz="quarter" idx="11"/>
          </p:nvPr>
        </p:nvSpPr>
        <p:spPr/>
        <p:txBody>
          <a:bodyPr/>
          <a:lstStyle>
            <a:lvl1pPr marL="0" algn="r" defTabSz="960120" rtl="0" eaLnBrk="1" latinLnBrk="0" hangingPunct="1">
              <a:defRPr lang="en-US" sz="945"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lang="ru-RU" altLang="en-US"/>
          </a:p>
        </p:txBody>
      </p:sp>
      <p:sp>
        <p:nvSpPr>
          <p:cNvPr id="7" name="Slide Number Placeholder 6"/>
          <p:cNvSpPr>
            <a:spLocks noGrp="1"/>
          </p:cNvSpPr>
          <p:nvPr>
            <p:ph type="sldNum" sz="quarter" idx="12"/>
          </p:nvPr>
        </p:nvSpPr>
        <p:spPr>
          <a:xfrm>
            <a:off x="8903552" y="6624828"/>
            <a:ext cx="1252919" cy="288036"/>
          </a:xfrm>
        </p:spPr>
        <p:txBody>
          <a:bodyPr/>
          <a:lstStyle>
            <a:lvl1pPr>
              <a:defRPr>
                <a:solidFill>
                  <a:srgbClr val="FFFFFF"/>
                </a:solidFill>
              </a:defRPr>
            </a:lvl1pPr>
          </a:lstStyle>
          <a:p>
            <a:pPr>
              <a:defRPr/>
            </a:pPr>
            <a:fld id="{D200BEBE-7548-46AA-BB81-82ECC26D0FED}" type="slidenum">
              <a:rPr lang="ru-RU" altLang="en-US" smtClean="0"/>
              <a:pPr>
                <a:defRPr/>
              </a:pPr>
              <a:t>‹#›</a:t>
            </a:fld>
            <a:endParaRPr lang="ru-RU" altLang="en-US"/>
          </a:p>
        </p:txBody>
      </p:sp>
      <p:sp>
        <p:nvSpPr>
          <p:cNvPr id="11" name="Rectangle 10"/>
          <p:cNvSpPr/>
          <p:nvPr/>
        </p:nvSpPr>
        <p:spPr>
          <a:xfrm>
            <a:off x="7842342" y="288036"/>
            <a:ext cx="2270915" cy="6624828"/>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478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00989" y="182423"/>
            <a:ext cx="10039010" cy="683605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35279" y="674724"/>
            <a:ext cx="8770430" cy="1440180"/>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835279" y="2208276"/>
            <a:ext cx="8770430" cy="412851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268068" y="6624828"/>
            <a:ext cx="2349222" cy="288036"/>
          </a:xfrm>
          <a:prstGeom prst="rect">
            <a:avLst/>
          </a:prstGeom>
        </p:spPr>
        <p:txBody>
          <a:bodyPr vert="horz" lIns="91440" tIns="45720" rIns="91440" bIns="45720" rtlCol="0" anchor="b"/>
          <a:lstStyle>
            <a:lvl1pPr algn="l">
              <a:defRPr sz="945">
                <a:solidFill>
                  <a:schemeClr val="tx1">
                    <a:lumMod val="75000"/>
                    <a:lumOff val="25000"/>
                  </a:schemeClr>
                </a:solidFill>
              </a:defRPr>
            </a:lvl1pPr>
          </a:lstStyle>
          <a:p>
            <a:pPr>
              <a:defRPr/>
            </a:pPr>
            <a:fld id="{D85EF7EC-86E6-4002-A39F-7F5D8F938CD9}" type="datetime1">
              <a:rPr lang="ru-RU" smtClean="0"/>
              <a:pPr>
                <a:defRPr/>
              </a:pPr>
              <a:t>08.10.2018</a:t>
            </a:fld>
            <a:endParaRPr lang="ru-RU" altLang="en-US"/>
          </a:p>
        </p:txBody>
      </p:sp>
      <p:sp>
        <p:nvSpPr>
          <p:cNvPr id="5" name="Footer Placeholder 4"/>
          <p:cNvSpPr>
            <a:spLocks noGrp="1"/>
          </p:cNvSpPr>
          <p:nvPr>
            <p:ph type="ftr" sz="quarter" idx="3"/>
          </p:nvPr>
        </p:nvSpPr>
        <p:spPr>
          <a:xfrm>
            <a:off x="2965241" y="6624828"/>
            <a:ext cx="4510507" cy="288036"/>
          </a:xfrm>
          <a:prstGeom prst="rect">
            <a:avLst/>
          </a:prstGeom>
        </p:spPr>
        <p:txBody>
          <a:bodyPr vert="horz" lIns="91440" tIns="45720" rIns="91440" bIns="45720" rtlCol="0" anchor="b"/>
          <a:lstStyle>
            <a:lvl1pPr algn="ctr">
              <a:defRPr sz="945">
                <a:solidFill>
                  <a:schemeClr val="tx1">
                    <a:lumMod val="75000"/>
                    <a:lumOff val="25000"/>
                  </a:schemeClr>
                </a:solidFill>
              </a:defRPr>
            </a:lvl1pPr>
          </a:lstStyle>
          <a:p>
            <a:pPr>
              <a:defRPr/>
            </a:pPr>
            <a:endParaRPr lang="ru-RU" altLang="en-US"/>
          </a:p>
        </p:txBody>
      </p:sp>
      <p:sp>
        <p:nvSpPr>
          <p:cNvPr id="6" name="Slide Number Placeholder 5"/>
          <p:cNvSpPr>
            <a:spLocks noGrp="1"/>
          </p:cNvSpPr>
          <p:nvPr>
            <p:ph type="sldNum" sz="quarter" idx="4"/>
          </p:nvPr>
        </p:nvSpPr>
        <p:spPr>
          <a:xfrm>
            <a:off x="8933053" y="6624828"/>
            <a:ext cx="1252919" cy="288036"/>
          </a:xfrm>
          <a:prstGeom prst="rect">
            <a:avLst/>
          </a:prstGeom>
        </p:spPr>
        <p:txBody>
          <a:bodyPr vert="horz" lIns="91440" tIns="45720" rIns="91440" bIns="45720" rtlCol="0" anchor="b"/>
          <a:lstStyle>
            <a:lvl1pPr algn="r">
              <a:defRPr sz="945">
                <a:solidFill>
                  <a:schemeClr val="tx1">
                    <a:lumMod val="75000"/>
                    <a:lumOff val="25000"/>
                  </a:schemeClr>
                </a:solidFill>
              </a:defRPr>
            </a:lvl1pPr>
          </a:lstStyle>
          <a:p>
            <a:pPr>
              <a:defRPr/>
            </a:pPr>
            <a:fld id="{3D7C9123-AC92-4C7E-8FE1-CEB876171C62}" type="slidenum">
              <a:rPr lang="ru-RU" altLang="en-US" smtClean="0"/>
              <a:pPr>
                <a:defRPr/>
              </a:pPr>
              <a:t>‹#›</a:t>
            </a:fld>
            <a:endParaRPr lang="ru-RU" altLang="en-US"/>
          </a:p>
        </p:txBody>
      </p:sp>
    </p:spTree>
    <p:extLst>
      <p:ext uri="{BB962C8B-B14F-4D97-AF65-F5344CB8AC3E}">
        <p14:creationId xmlns:p14="http://schemas.microsoft.com/office/powerpoint/2010/main" val="562550260"/>
      </p:ext>
    </p:extLst>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38" r:id="rId4"/>
    <p:sldLayoutId id="2147485439" r:id="rId5"/>
    <p:sldLayoutId id="2147485440" r:id="rId6"/>
    <p:sldLayoutId id="2147485441" r:id="rId7"/>
    <p:sldLayoutId id="2147485442" r:id="rId8"/>
    <p:sldLayoutId id="2147485443" r:id="rId9"/>
    <p:sldLayoutId id="2147485444" r:id="rId10"/>
    <p:sldLayoutId id="2147485445" r:id="rId11"/>
  </p:sldLayoutIdLst>
  <p:hf hdr="0" ftr="0" dt="0"/>
  <p:txStyles>
    <p:titleStyle>
      <a:lvl1pPr algn="l" defTabSz="960120" rtl="0" eaLnBrk="1" latinLnBrk="0" hangingPunct="1">
        <a:lnSpc>
          <a:spcPct val="90000"/>
        </a:lnSpc>
        <a:spcBef>
          <a:spcPct val="0"/>
        </a:spcBef>
        <a:buNone/>
        <a:defRPr lang="en-US" sz="4200" kern="1200" cap="none" spc="0" baseline="0" dirty="0">
          <a:solidFill>
            <a:schemeClr val="tx1">
              <a:lumMod val="85000"/>
              <a:lumOff val="15000"/>
            </a:schemeClr>
          </a:solidFill>
          <a:effectLst/>
          <a:latin typeface="+mj-lt"/>
          <a:ea typeface="+mn-ea"/>
          <a:cs typeface="+mn-cs"/>
        </a:defRPr>
      </a:lvl1pPr>
    </p:titleStyle>
    <p:bodyStyle>
      <a:lvl1pPr marL="192024" indent="-192024" algn="l" defTabSz="960120" rtl="0" eaLnBrk="1" latinLnBrk="0" hangingPunct="1">
        <a:lnSpc>
          <a:spcPct val="100000"/>
        </a:lnSpc>
        <a:spcBef>
          <a:spcPts val="945"/>
        </a:spcBef>
        <a:spcAft>
          <a:spcPts val="0"/>
        </a:spcAft>
        <a:buClr>
          <a:schemeClr val="tx1">
            <a:lumMod val="85000"/>
            <a:lumOff val="15000"/>
          </a:schemeClr>
        </a:buClr>
        <a:buFont typeface="Garamond" pitchFamily="18" charset="0"/>
        <a:buChar char="◦"/>
        <a:defRPr sz="1890" kern="1200">
          <a:solidFill>
            <a:schemeClr val="tx1"/>
          </a:solidFill>
          <a:latin typeface="+mn-lt"/>
          <a:ea typeface="+mn-ea"/>
          <a:cs typeface="+mn-cs"/>
        </a:defRPr>
      </a:lvl1pPr>
      <a:lvl2pPr marL="480060"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680" kern="1200">
          <a:solidFill>
            <a:schemeClr val="tx1"/>
          </a:solidFill>
          <a:latin typeface="+mn-lt"/>
          <a:ea typeface="+mn-ea"/>
          <a:cs typeface="+mn-cs"/>
        </a:defRPr>
      </a:lvl2pPr>
      <a:lvl3pPr marL="768096"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3pPr>
      <a:lvl4pPr marL="1056132"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4pPr>
      <a:lvl5pPr marL="1344168" indent="-192024"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5pPr>
      <a:lvl6pPr marL="1680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6pPr>
      <a:lvl7pPr marL="1995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7pPr>
      <a:lvl8pPr marL="2310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8pPr>
      <a:lvl9pPr marL="2625000" indent="-240030" algn="l" defTabSz="960120" rtl="0" eaLnBrk="1" latinLnBrk="0" hangingPunct="1">
        <a:lnSpc>
          <a:spcPct val="100000"/>
        </a:lnSpc>
        <a:spcBef>
          <a:spcPts val="525"/>
        </a:spcBef>
        <a:buClr>
          <a:schemeClr val="tx1">
            <a:lumMod val="85000"/>
            <a:lumOff val="15000"/>
          </a:schemeClr>
        </a:buClr>
        <a:buFont typeface="Garamond" pitchFamily="18" charset="0"/>
        <a:buChar char="◦"/>
        <a:defRPr sz="147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7818" y="383382"/>
            <a:ext cx="9005352" cy="1391841"/>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717818" y="1916906"/>
            <a:ext cx="9005352" cy="4568905"/>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717818" y="6674168"/>
            <a:ext cx="2349222" cy="383381"/>
          </a:xfrm>
          <a:prstGeom prst="rect">
            <a:avLst/>
          </a:prstGeom>
        </p:spPr>
        <p:txBody>
          <a:bodyPr vert="horz" lIns="91440" tIns="45720" rIns="91440" bIns="45720" rtlCol="0" anchor="ctr"/>
          <a:lstStyle>
            <a:lvl1pPr algn="l">
              <a:defRPr sz="1028">
                <a:solidFill>
                  <a:schemeClr val="tx1">
                    <a:tint val="75000"/>
                  </a:schemeClr>
                </a:solidFill>
              </a:defRPr>
            </a:lvl1pPr>
          </a:lstStyle>
          <a:p>
            <a:pPr>
              <a:defRPr/>
            </a:pPr>
            <a:fld id="{D85EF7EC-86E6-4002-A39F-7F5D8F938CD9}" type="datetime1">
              <a:rPr lang="ru-RU" smtClean="0"/>
              <a:pPr>
                <a:defRPr/>
              </a:pPr>
              <a:t>08.10.2018</a:t>
            </a:fld>
            <a:endParaRPr lang="ru-RU" altLang="en-US"/>
          </a:p>
        </p:txBody>
      </p:sp>
      <p:sp>
        <p:nvSpPr>
          <p:cNvPr id="5" name="Нижний колонтитул 4"/>
          <p:cNvSpPr>
            <a:spLocks noGrp="1"/>
          </p:cNvSpPr>
          <p:nvPr>
            <p:ph type="ftr" sz="quarter" idx="3"/>
          </p:nvPr>
        </p:nvSpPr>
        <p:spPr>
          <a:xfrm>
            <a:off x="3458578" y="6674168"/>
            <a:ext cx="3523833" cy="383381"/>
          </a:xfrm>
          <a:prstGeom prst="rect">
            <a:avLst/>
          </a:prstGeom>
        </p:spPr>
        <p:txBody>
          <a:bodyPr vert="horz" lIns="91440" tIns="45720" rIns="91440" bIns="45720" rtlCol="0" anchor="ctr"/>
          <a:lstStyle>
            <a:lvl1pPr algn="ctr">
              <a:defRPr sz="1028">
                <a:solidFill>
                  <a:schemeClr val="tx1">
                    <a:tint val="75000"/>
                  </a:schemeClr>
                </a:solidFill>
              </a:defRPr>
            </a:lvl1pPr>
          </a:lstStyle>
          <a:p>
            <a:pPr>
              <a:defRPr/>
            </a:pPr>
            <a:endParaRPr lang="ru-RU" altLang="en-US"/>
          </a:p>
        </p:txBody>
      </p:sp>
      <p:sp>
        <p:nvSpPr>
          <p:cNvPr id="6" name="Номер слайда 5"/>
          <p:cNvSpPr>
            <a:spLocks noGrp="1"/>
          </p:cNvSpPr>
          <p:nvPr>
            <p:ph type="sldNum" sz="quarter" idx="4"/>
          </p:nvPr>
        </p:nvSpPr>
        <p:spPr>
          <a:xfrm>
            <a:off x="7373948" y="6674168"/>
            <a:ext cx="2349222" cy="383381"/>
          </a:xfrm>
          <a:prstGeom prst="rect">
            <a:avLst/>
          </a:prstGeom>
        </p:spPr>
        <p:txBody>
          <a:bodyPr vert="horz" lIns="91440" tIns="45720" rIns="91440" bIns="45720" rtlCol="0" anchor="ctr"/>
          <a:lstStyle>
            <a:lvl1pPr algn="r">
              <a:defRPr sz="1028">
                <a:solidFill>
                  <a:schemeClr val="tx1">
                    <a:tint val="75000"/>
                  </a:schemeClr>
                </a:solidFill>
              </a:defRPr>
            </a:lvl1pPr>
          </a:lstStyle>
          <a:p>
            <a:pPr>
              <a:defRPr/>
            </a:pPr>
            <a:fld id="{3D7C9123-AC92-4C7E-8FE1-CEB876171C62}" type="slidenum">
              <a:rPr lang="ru-RU" altLang="en-US" smtClean="0"/>
              <a:pPr>
                <a:defRPr/>
              </a:pPr>
              <a:t>‹#›</a:t>
            </a:fld>
            <a:endParaRPr lang="ru-RU" altLang="en-US"/>
          </a:p>
        </p:txBody>
      </p:sp>
    </p:spTree>
    <p:extLst>
      <p:ext uri="{BB962C8B-B14F-4D97-AF65-F5344CB8AC3E}">
        <p14:creationId xmlns:p14="http://schemas.microsoft.com/office/powerpoint/2010/main" val="3849052630"/>
      </p:ext>
    </p:extLst>
  </p:cSld>
  <p:clrMap bg1="lt1" tx1="dk1" bg2="lt2" tx2="dk2" accent1="accent1" accent2="accent2" accent3="accent3" accent4="accent4" accent5="accent5" accent6="accent6" hlink="hlink" folHlink="folHlink"/>
  <p:sldLayoutIdLst>
    <p:sldLayoutId id="2147485447" r:id="rId1"/>
    <p:sldLayoutId id="2147485448" r:id="rId2"/>
    <p:sldLayoutId id="2147485449" r:id="rId3"/>
    <p:sldLayoutId id="2147485450" r:id="rId4"/>
    <p:sldLayoutId id="2147485451" r:id="rId5"/>
    <p:sldLayoutId id="2147485452" r:id="rId6"/>
    <p:sldLayoutId id="2147485453" r:id="rId7"/>
    <p:sldLayoutId id="2147485454" r:id="rId8"/>
    <p:sldLayoutId id="2147485455" r:id="rId9"/>
    <p:sldLayoutId id="2147485456" r:id="rId10"/>
    <p:sldLayoutId id="2147485457" r:id="rId11"/>
  </p:sldLayoutIdLst>
  <p:hf hdr="0" ftr="0" dt="0"/>
  <p:txStyles>
    <p:titleStyle>
      <a:lvl1pPr algn="l" defTabSz="783092" rtl="0" eaLnBrk="1" latinLnBrk="0" hangingPunct="1">
        <a:lnSpc>
          <a:spcPct val="90000"/>
        </a:lnSpc>
        <a:spcBef>
          <a:spcPct val="0"/>
        </a:spcBef>
        <a:buNone/>
        <a:defRPr sz="3768" kern="1200">
          <a:solidFill>
            <a:schemeClr val="tx1"/>
          </a:solidFill>
          <a:latin typeface="+mj-lt"/>
          <a:ea typeface="+mj-ea"/>
          <a:cs typeface="+mj-cs"/>
        </a:defRPr>
      </a:lvl1pPr>
    </p:titleStyle>
    <p:bodyStyle>
      <a:lvl1pPr marL="195773" indent="-195773" algn="l" defTabSz="783092" rtl="0" eaLnBrk="1" latinLnBrk="0" hangingPunct="1">
        <a:lnSpc>
          <a:spcPct val="90000"/>
        </a:lnSpc>
        <a:spcBef>
          <a:spcPts val="856"/>
        </a:spcBef>
        <a:buFont typeface="Arial" panose="020B0604020202020204" pitchFamily="34" charset="0"/>
        <a:buChar char="•"/>
        <a:defRPr sz="2398" kern="1200">
          <a:solidFill>
            <a:schemeClr val="tx1"/>
          </a:solidFill>
          <a:latin typeface="+mn-lt"/>
          <a:ea typeface="+mn-ea"/>
          <a:cs typeface="+mn-cs"/>
        </a:defRPr>
      </a:lvl1pPr>
      <a:lvl2pPr marL="587319" indent="-195773" algn="l" defTabSz="783092" rtl="0" eaLnBrk="1" latinLnBrk="0" hangingPunct="1">
        <a:lnSpc>
          <a:spcPct val="90000"/>
        </a:lnSpc>
        <a:spcBef>
          <a:spcPts val="428"/>
        </a:spcBef>
        <a:buFont typeface="Arial" panose="020B0604020202020204" pitchFamily="34" charset="0"/>
        <a:buChar char="•"/>
        <a:defRPr sz="2055" kern="1200">
          <a:solidFill>
            <a:schemeClr val="tx1"/>
          </a:solidFill>
          <a:latin typeface="+mn-lt"/>
          <a:ea typeface="+mn-ea"/>
          <a:cs typeface="+mn-cs"/>
        </a:defRPr>
      </a:lvl2pPr>
      <a:lvl3pPr marL="978865" indent="-195773" algn="l" defTabSz="783092" rtl="0" eaLnBrk="1" latinLnBrk="0" hangingPunct="1">
        <a:lnSpc>
          <a:spcPct val="90000"/>
        </a:lnSpc>
        <a:spcBef>
          <a:spcPts val="428"/>
        </a:spcBef>
        <a:buFont typeface="Arial" panose="020B0604020202020204" pitchFamily="34" charset="0"/>
        <a:buChar char="•"/>
        <a:defRPr sz="1713" kern="1200">
          <a:solidFill>
            <a:schemeClr val="tx1"/>
          </a:solidFill>
          <a:latin typeface="+mn-lt"/>
          <a:ea typeface="+mn-ea"/>
          <a:cs typeface="+mn-cs"/>
        </a:defRPr>
      </a:lvl3pPr>
      <a:lvl4pPr marL="1370411"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4pPr>
      <a:lvl5pPr marL="1761957"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5pPr>
      <a:lvl6pPr marL="2153503"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6pPr>
      <a:lvl7pPr marL="2545050"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7pPr>
      <a:lvl8pPr marL="2936596"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8pPr>
      <a:lvl9pPr marL="3328142" indent="-195773" algn="l" defTabSz="783092" rtl="0" eaLnBrk="1" latinLnBrk="0" hangingPunct="1">
        <a:lnSpc>
          <a:spcPct val="90000"/>
        </a:lnSpc>
        <a:spcBef>
          <a:spcPts val="428"/>
        </a:spcBef>
        <a:buFont typeface="Arial" panose="020B0604020202020204" pitchFamily="34" charset="0"/>
        <a:buChar char="•"/>
        <a:defRPr sz="1542" kern="1200">
          <a:solidFill>
            <a:schemeClr val="tx1"/>
          </a:solidFill>
          <a:latin typeface="+mn-lt"/>
          <a:ea typeface="+mn-ea"/>
          <a:cs typeface="+mn-cs"/>
        </a:defRPr>
      </a:lvl9pPr>
    </p:bodyStyle>
    <p:otherStyle>
      <a:defPPr>
        <a:defRPr lang="ru-RU"/>
      </a:defPPr>
      <a:lvl1pPr marL="0" algn="l" defTabSz="783092" rtl="0" eaLnBrk="1" latinLnBrk="0" hangingPunct="1">
        <a:defRPr sz="1542" kern="1200">
          <a:solidFill>
            <a:schemeClr val="tx1"/>
          </a:solidFill>
          <a:latin typeface="+mn-lt"/>
          <a:ea typeface="+mn-ea"/>
          <a:cs typeface="+mn-cs"/>
        </a:defRPr>
      </a:lvl1pPr>
      <a:lvl2pPr marL="391546" algn="l" defTabSz="783092" rtl="0" eaLnBrk="1" latinLnBrk="0" hangingPunct="1">
        <a:defRPr sz="1542" kern="1200">
          <a:solidFill>
            <a:schemeClr val="tx1"/>
          </a:solidFill>
          <a:latin typeface="+mn-lt"/>
          <a:ea typeface="+mn-ea"/>
          <a:cs typeface="+mn-cs"/>
        </a:defRPr>
      </a:lvl2pPr>
      <a:lvl3pPr marL="783092" algn="l" defTabSz="783092" rtl="0" eaLnBrk="1" latinLnBrk="0" hangingPunct="1">
        <a:defRPr sz="1542" kern="1200">
          <a:solidFill>
            <a:schemeClr val="tx1"/>
          </a:solidFill>
          <a:latin typeface="+mn-lt"/>
          <a:ea typeface="+mn-ea"/>
          <a:cs typeface="+mn-cs"/>
        </a:defRPr>
      </a:lvl3pPr>
      <a:lvl4pPr marL="1174638" algn="l" defTabSz="783092" rtl="0" eaLnBrk="1" latinLnBrk="0" hangingPunct="1">
        <a:defRPr sz="1542" kern="1200">
          <a:solidFill>
            <a:schemeClr val="tx1"/>
          </a:solidFill>
          <a:latin typeface="+mn-lt"/>
          <a:ea typeface="+mn-ea"/>
          <a:cs typeface="+mn-cs"/>
        </a:defRPr>
      </a:lvl4pPr>
      <a:lvl5pPr marL="1566184" algn="l" defTabSz="783092" rtl="0" eaLnBrk="1" latinLnBrk="0" hangingPunct="1">
        <a:defRPr sz="1542" kern="1200">
          <a:solidFill>
            <a:schemeClr val="tx1"/>
          </a:solidFill>
          <a:latin typeface="+mn-lt"/>
          <a:ea typeface="+mn-ea"/>
          <a:cs typeface="+mn-cs"/>
        </a:defRPr>
      </a:lvl5pPr>
      <a:lvl6pPr marL="1957730" algn="l" defTabSz="783092" rtl="0" eaLnBrk="1" latinLnBrk="0" hangingPunct="1">
        <a:defRPr sz="1542" kern="1200">
          <a:solidFill>
            <a:schemeClr val="tx1"/>
          </a:solidFill>
          <a:latin typeface="+mn-lt"/>
          <a:ea typeface="+mn-ea"/>
          <a:cs typeface="+mn-cs"/>
        </a:defRPr>
      </a:lvl6pPr>
      <a:lvl7pPr marL="2349276" algn="l" defTabSz="783092" rtl="0" eaLnBrk="1" latinLnBrk="0" hangingPunct="1">
        <a:defRPr sz="1542" kern="1200">
          <a:solidFill>
            <a:schemeClr val="tx1"/>
          </a:solidFill>
          <a:latin typeface="+mn-lt"/>
          <a:ea typeface="+mn-ea"/>
          <a:cs typeface="+mn-cs"/>
        </a:defRPr>
      </a:lvl7pPr>
      <a:lvl8pPr marL="2740823" algn="l" defTabSz="783092" rtl="0" eaLnBrk="1" latinLnBrk="0" hangingPunct="1">
        <a:defRPr sz="1542" kern="1200">
          <a:solidFill>
            <a:schemeClr val="tx1"/>
          </a:solidFill>
          <a:latin typeface="+mn-lt"/>
          <a:ea typeface="+mn-ea"/>
          <a:cs typeface="+mn-cs"/>
        </a:defRPr>
      </a:lvl8pPr>
      <a:lvl9pPr marL="3132369" algn="l" defTabSz="783092" rtl="0" eaLnBrk="1" latinLnBrk="0" hangingPunct="1">
        <a:defRPr sz="154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oleObject" Target="../embeddings/oleObject29.bin"/><Relationship Id="rId18" Type="http://schemas.openxmlformats.org/officeDocument/2006/relationships/image" Target="../media/image42.wmf"/><Relationship Id="rId3" Type="http://schemas.openxmlformats.org/officeDocument/2006/relationships/oleObject" Target="../embeddings/oleObject24.bin"/><Relationship Id="rId21" Type="http://schemas.openxmlformats.org/officeDocument/2006/relationships/image" Target="../media/image45.png"/><Relationship Id="rId7" Type="http://schemas.openxmlformats.org/officeDocument/2006/relationships/oleObject" Target="../embeddings/oleObject26.bin"/><Relationship Id="rId12" Type="http://schemas.openxmlformats.org/officeDocument/2006/relationships/image" Target="../media/image39.wmf"/><Relationship Id="rId17" Type="http://schemas.openxmlformats.org/officeDocument/2006/relationships/oleObject" Target="../embeddings/oleObject31.bin"/><Relationship Id="rId2" Type="http://schemas.openxmlformats.org/officeDocument/2006/relationships/slideLayout" Target="../slideLayouts/slideLayout2.xml"/><Relationship Id="rId16" Type="http://schemas.openxmlformats.org/officeDocument/2006/relationships/image" Target="../media/image41.wmf"/><Relationship Id="rId20" Type="http://schemas.openxmlformats.org/officeDocument/2006/relationships/image" Target="../media/image44.png"/><Relationship Id="rId1" Type="http://schemas.openxmlformats.org/officeDocument/2006/relationships/vmlDrawing" Target="../drawings/vmlDrawing3.vml"/><Relationship Id="rId6" Type="http://schemas.openxmlformats.org/officeDocument/2006/relationships/image" Target="../media/image36.wmf"/><Relationship Id="rId11" Type="http://schemas.openxmlformats.org/officeDocument/2006/relationships/oleObject" Target="../embeddings/oleObject28.bin"/><Relationship Id="rId24" Type="http://schemas.microsoft.com/office/2007/relationships/hdphoto" Target="../media/hdphoto2.wdp"/><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image" Target="../media/image46.png"/><Relationship Id="rId10" Type="http://schemas.openxmlformats.org/officeDocument/2006/relationships/image" Target="../media/image38.wmf"/><Relationship Id="rId19" Type="http://schemas.openxmlformats.org/officeDocument/2006/relationships/image" Target="../media/image43.png"/><Relationship Id="rId4" Type="http://schemas.openxmlformats.org/officeDocument/2006/relationships/image" Target="../media/image35.wmf"/><Relationship Id="rId9" Type="http://schemas.openxmlformats.org/officeDocument/2006/relationships/oleObject" Target="../embeddings/oleObject27.bin"/><Relationship Id="rId14" Type="http://schemas.openxmlformats.org/officeDocument/2006/relationships/image" Target="../media/image40.wmf"/><Relationship Id="rId22"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37.bin"/><Relationship Id="rId18" Type="http://schemas.openxmlformats.org/officeDocument/2006/relationships/image" Target="../media/image56.jpg"/><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51.wmf"/><Relationship Id="rId17" Type="http://schemas.openxmlformats.org/officeDocument/2006/relationships/image" Target="../media/image55.jpg"/><Relationship Id="rId2" Type="http://schemas.openxmlformats.org/officeDocument/2006/relationships/slideLayout" Target="../slideLayouts/slideLayout13.xml"/><Relationship Id="rId16" Type="http://schemas.openxmlformats.org/officeDocument/2006/relationships/image" Target="../media/image54.jpg"/><Relationship Id="rId1" Type="http://schemas.openxmlformats.org/officeDocument/2006/relationships/vmlDrawing" Target="../drawings/vmlDrawing4.vml"/><Relationship Id="rId6" Type="http://schemas.openxmlformats.org/officeDocument/2006/relationships/image" Target="../media/image48.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image" Target="../media/image53.jpg"/><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35.bin"/><Relationship Id="rId14" Type="http://schemas.openxmlformats.org/officeDocument/2006/relationships/image" Target="../media/image52.wmf"/></Relationships>
</file>

<file path=ppt/slides/_rels/slide12.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42.bin"/><Relationship Id="rId18" Type="http://schemas.openxmlformats.org/officeDocument/2006/relationships/image" Target="../media/image66.jpg"/><Relationship Id="rId3" Type="http://schemas.openxmlformats.org/officeDocument/2006/relationships/image" Target="../media/image63.jpg"/><Relationship Id="rId7" Type="http://schemas.openxmlformats.org/officeDocument/2006/relationships/oleObject" Target="../embeddings/oleObject39.bin"/><Relationship Id="rId12" Type="http://schemas.openxmlformats.org/officeDocument/2006/relationships/image" Target="../media/image60.wmf"/><Relationship Id="rId17" Type="http://schemas.openxmlformats.org/officeDocument/2006/relationships/image" Target="../media/image65.jpg"/><Relationship Id="rId2" Type="http://schemas.openxmlformats.org/officeDocument/2006/relationships/slideLayout" Target="../slideLayouts/slideLayout13.xml"/><Relationship Id="rId16" Type="http://schemas.openxmlformats.org/officeDocument/2006/relationships/image" Target="../media/image62.wmf"/><Relationship Id="rId20" Type="http://schemas.openxmlformats.org/officeDocument/2006/relationships/image" Target="../media/image68.jpg"/><Relationship Id="rId1" Type="http://schemas.openxmlformats.org/officeDocument/2006/relationships/vmlDrawing" Target="../drawings/vmlDrawing5.vml"/><Relationship Id="rId6" Type="http://schemas.openxmlformats.org/officeDocument/2006/relationships/image" Target="../media/image57.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59.wmf"/><Relationship Id="rId19" Type="http://schemas.openxmlformats.org/officeDocument/2006/relationships/image" Target="../media/image67.jpg"/><Relationship Id="rId4" Type="http://schemas.openxmlformats.org/officeDocument/2006/relationships/image" Target="../media/image64.jpg"/><Relationship Id="rId9" Type="http://schemas.openxmlformats.org/officeDocument/2006/relationships/oleObject" Target="../embeddings/oleObject40.bin"/><Relationship Id="rId14" Type="http://schemas.openxmlformats.org/officeDocument/2006/relationships/image" Target="../media/image61.wmf"/></Relationships>
</file>

<file path=ppt/slides/_rels/slide13.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70.wmf"/><Relationship Id="rId18" Type="http://schemas.openxmlformats.org/officeDocument/2006/relationships/oleObject" Target="../embeddings/oleObject48.bin"/><Relationship Id="rId3" Type="http://schemas.openxmlformats.org/officeDocument/2006/relationships/image" Target="../media/image75.jpg"/><Relationship Id="rId21" Type="http://schemas.openxmlformats.org/officeDocument/2006/relationships/image" Target="../media/image74.wmf"/><Relationship Id="rId7" Type="http://schemas.openxmlformats.org/officeDocument/2006/relationships/image" Target="../media/image79.jpg"/><Relationship Id="rId12" Type="http://schemas.openxmlformats.org/officeDocument/2006/relationships/oleObject" Target="../embeddings/oleObject45.bin"/><Relationship Id="rId17" Type="http://schemas.openxmlformats.org/officeDocument/2006/relationships/image" Target="../media/image72.wmf"/><Relationship Id="rId2" Type="http://schemas.openxmlformats.org/officeDocument/2006/relationships/slideLayout" Target="../slideLayouts/slideLayout13.xml"/><Relationship Id="rId16" Type="http://schemas.openxmlformats.org/officeDocument/2006/relationships/oleObject" Target="../embeddings/oleObject47.bin"/><Relationship Id="rId20" Type="http://schemas.openxmlformats.org/officeDocument/2006/relationships/oleObject" Target="../embeddings/oleObject49.bin"/><Relationship Id="rId1" Type="http://schemas.openxmlformats.org/officeDocument/2006/relationships/vmlDrawing" Target="../drawings/vmlDrawing6.vml"/><Relationship Id="rId6" Type="http://schemas.openxmlformats.org/officeDocument/2006/relationships/image" Target="../media/image78.jpg"/><Relationship Id="rId11" Type="http://schemas.openxmlformats.org/officeDocument/2006/relationships/image" Target="../media/image69.wmf"/><Relationship Id="rId5" Type="http://schemas.openxmlformats.org/officeDocument/2006/relationships/image" Target="../media/image77.jpg"/><Relationship Id="rId15" Type="http://schemas.openxmlformats.org/officeDocument/2006/relationships/image" Target="../media/image71.wmf"/><Relationship Id="rId10" Type="http://schemas.openxmlformats.org/officeDocument/2006/relationships/oleObject" Target="../embeddings/oleObject44.bin"/><Relationship Id="rId19" Type="http://schemas.openxmlformats.org/officeDocument/2006/relationships/image" Target="../media/image73.wmf"/><Relationship Id="rId4" Type="http://schemas.openxmlformats.org/officeDocument/2006/relationships/image" Target="../media/image76.jpg"/><Relationship Id="rId9" Type="http://schemas.openxmlformats.org/officeDocument/2006/relationships/image" Target="../media/image81.jpg"/><Relationship Id="rId14" Type="http://schemas.openxmlformats.org/officeDocument/2006/relationships/oleObject" Target="../embeddings/oleObject46.bin"/></Relationships>
</file>

<file path=ppt/slides/_rels/slide14.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84.jpg"/><Relationship Id="rId7" Type="http://schemas.openxmlformats.org/officeDocument/2006/relationships/oleObject" Target="../embeddings/oleObject5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87.jpg"/><Relationship Id="rId5" Type="http://schemas.openxmlformats.org/officeDocument/2006/relationships/image" Target="../media/image86.jpg"/><Relationship Id="rId10" Type="http://schemas.openxmlformats.org/officeDocument/2006/relationships/image" Target="../media/image83.wmf"/><Relationship Id="rId4" Type="http://schemas.openxmlformats.org/officeDocument/2006/relationships/image" Target="../media/image85.jpg"/><Relationship Id="rId9" Type="http://schemas.openxmlformats.org/officeDocument/2006/relationships/oleObject" Target="../embeddings/oleObject51.bin"/></Relationships>
</file>

<file path=ppt/slides/_rels/slide15.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oleObject" Target="../embeddings/oleObject57.bin"/><Relationship Id="rId18" Type="http://schemas.openxmlformats.org/officeDocument/2006/relationships/image" Target="../media/image95.wmf"/><Relationship Id="rId26" Type="http://schemas.openxmlformats.org/officeDocument/2006/relationships/image" Target="../media/image99.wmf"/><Relationship Id="rId3" Type="http://schemas.openxmlformats.org/officeDocument/2006/relationships/oleObject" Target="../embeddings/oleObject52.bin"/><Relationship Id="rId21" Type="http://schemas.openxmlformats.org/officeDocument/2006/relationships/oleObject" Target="../embeddings/oleObject61.bin"/><Relationship Id="rId7" Type="http://schemas.openxmlformats.org/officeDocument/2006/relationships/oleObject" Target="../embeddings/oleObject54.bin"/><Relationship Id="rId12" Type="http://schemas.openxmlformats.org/officeDocument/2006/relationships/image" Target="../media/image92.wmf"/><Relationship Id="rId17" Type="http://schemas.openxmlformats.org/officeDocument/2006/relationships/oleObject" Target="../embeddings/oleObject59.bin"/><Relationship Id="rId25" Type="http://schemas.openxmlformats.org/officeDocument/2006/relationships/oleObject" Target="../embeddings/oleObject63.bin"/><Relationship Id="rId2" Type="http://schemas.openxmlformats.org/officeDocument/2006/relationships/slideLayout" Target="../slideLayouts/slideLayout2.xml"/><Relationship Id="rId16" Type="http://schemas.openxmlformats.org/officeDocument/2006/relationships/image" Target="../media/image94.wmf"/><Relationship Id="rId20" Type="http://schemas.openxmlformats.org/officeDocument/2006/relationships/image" Target="../media/image96.wmf"/><Relationship Id="rId1" Type="http://schemas.openxmlformats.org/officeDocument/2006/relationships/vmlDrawing" Target="../drawings/vmlDrawing8.vml"/><Relationship Id="rId6" Type="http://schemas.openxmlformats.org/officeDocument/2006/relationships/image" Target="../media/image89.wmf"/><Relationship Id="rId11" Type="http://schemas.openxmlformats.org/officeDocument/2006/relationships/oleObject" Target="../embeddings/oleObject56.bin"/><Relationship Id="rId24" Type="http://schemas.openxmlformats.org/officeDocument/2006/relationships/image" Target="../media/image98.wmf"/><Relationship Id="rId5" Type="http://schemas.openxmlformats.org/officeDocument/2006/relationships/oleObject" Target="../embeddings/oleObject53.bin"/><Relationship Id="rId15" Type="http://schemas.openxmlformats.org/officeDocument/2006/relationships/oleObject" Target="../embeddings/oleObject58.bin"/><Relationship Id="rId23" Type="http://schemas.openxmlformats.org/officeDocument/2006/relationships/oleObject" Target="../embeddings/oleObject62.bin"/><Relationship Id="rId28" Type="http://schemas.openxmlformats.org/officeDocument/2006/relationships/image" Target="../media/image100.wmf"/><Relationship Id="rId10" Type="http://schemas.openxmlformats.org/officeDocument/2006/relationships/image" Target="../media/image91.wmf"/><Relationship Id="rId19" Type="http://schemas.openxmlformats.org/officeDocument/2006/relationships/oleObject" Target="../embeddings/oleObject60.bin"/><Relationship Id="rId4" Type="http://schemas.openxmlformats.org/officeDocument/2006/relationships/image" Target="../media/image88.wmf"/><Relationship Id="rId9" Type="http://schemas.openxmlformats.org/officeDocument/2006/relationships/oleObject" Target="../embeddings/oleObject55.bin"/><Relationship Id="rId14" Type="http://schemas.openxmlformats.org/officeDocument/2006/relationships/image" Target="../media/image93.wmf"/><Relationship Id="rId22" Type="http://schemas.openxmlformats.org/officeDocument/2006/relationships/image" Target="../media/image97.wmf"/><Relationship Id="rId27" Type="http://schemas.openxmlformats.org/officeDocument/2006/relationships/oleObject" Target="../embeddings/oleObject64.bin"/></Relationships>
</file>

<file path=ppt/slides/_rels/slide16.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70.bin"/><Relationship Id="rId18" Type="http://schemas.openxmlformats.org/officeDocument/2006/relationships/image" Target="../media/image108.wmf"/><Relationship Id="rId26" Type="http://schemas.openxmlformats.org/officeDocument/2006/relationships/image" Target="../media/image112.wmf"/><Relationship Id="rId3" Type="http://schemas.openxmlformats.org/officeDocument/2006/relationships/oleObject" Target="../embeddings/oleObject65.bin"/><Relationship Id="rId21" Type="http://schemas.openxmlformats.org/officeDocument/2006/relationships/oleObject" Target="../embeddings/oleObject74.bin"/><Relationship Id="rId7" Type="http://schemas.openxmlformats.org/officeDocument/2006/relationships/oleObject" Target="../embeddings/oleObject67.bin"/><Relationship Id="rId12" Type="http://schemas.openxmlformats.org/officeDocument/2006/relationships/image" Target="../media/image105.wmf"/><Relationship Id="rId17" Type="http://schemas.openxmlformats.org/officeDocument/2006/relationships/oleObject" Target="../embeddings/oleObject72.bin"/><Relationship Id="rId25"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107.wmf"/><Relationship Id="rId20" Type="http://schemas.openxmlformats.org/officeDocument/2006/relationships/image" Target="../media/image109.wmf"/><Relationship Id="rId29" Type="http://schemas.openxmlformats.org/officeDocument/2006/relationships/oleObject" Target="../embeddings/oleObject78.bin"/><Relationship Id="rId1" Type="http://schemas.openxmlformats.org/officeDocument/2006/relationships/vmlDrawing" Target="../drawings/vmlDrawing9.vml"/><Relationship Id="rId6" Type="http://schemas.openxmlformats.org/officeDocument/2006/relationships/image" Target="../media/image102.wmf"/><Relationship Id="rId11" Type="http://schemas.openxmlformats.org/officeDocument/2006/relationships/oleObject" Target="../embeddings/oleObject69.bin"/><Relationship Id="rId24" Type="http://schemas.openxmlformats.org/officeDocument/2006/relationships/image" Target="../media/image111.wmf"/><Relationship Id="rId32" Type="http://schemas.openxmlformats.org/officeDocument/2006/relationships/image" Target="../media/image115.wmf"/><Relationship Id="rId5" Type="http://schemas.openxmlformats.org/officeDocument/2006/relationships/oleObject" Target="../embeddings/oleObject66.bin"/><Relationship Id="rId15" Type="http://schemas.openxmlformats.org/officeDocument/2006/relationships/oleObject" Target="../embeddings/oleObject71.bin"/><Relationship Id="rId23" Type="http://schemas.openxmlformats.org/officeDocument/2006/relationships/oleObject" Target="../embeddings/oleObject75.bin"/><Relationship Id="rId28" Type="http://schemas.openxmlformats.org/officeDocument/2006/relationships/image" Target="../media/image113.wmf"/><Relationship Id="rId10" Type="http://schemas.openxmlformats.org/officeDocument/2006/relationships/image" Target="../media/image104.wmf"/><Relationship Id="rId19" Type="http://schemas.openxmlformats.org/officeDocument/2006/relationships/oleObject" Target="../embeddings/oleObject73.bin"/><Relationship Id="rId31" Type="http://schemas.openxmlformats.org/officeDocument/2006/relationships/oleObject" Target="../embeddings/oleObject79.bin"/><Relationship Id="rId4" Type="http://schemas.openxmlformats.org/officeDocument/2006/relationships/image" Target="../media/image101.wmf"/><Relationship Id="rId9" Type="http://schemas.openxmlformats.org/officeDocument/2006/relationships/oleObject" Target="../embeddings/oleObject68.bin"/><Relationship Id="rId14" Type="http://schemas.openxmlformats.org/officeDocument/2006/relationships/image" Target="../media/image106.wmf"/><Relationship Id="rId22" Type="http://schemas.openxmlformats.org/officeDocument/2006/relationships/image" Target="../media/image110.wmf"/><Relationship Id="rId27" Type="http://schemas.openxmlformats.org/officeDocument/2006/relationships/oleObject" Target="../embeddings/oleObject77.bin"/><Relationship Id="rId30" Type="http://schemas.openxmlformats.org/officeDocument/2006/relationships/image" Target="../media/image114.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119.wmf"/><Relationship Id="rId18" Type="http://schemas.openxmlformats.org/officeDocument/2006/relationships/oleObject" Target="../embeddings/oleObject86.bin"/><Relationship Id="rId3" Type="http://schemas.openxmlformats.org/officeDocument/2006/relationships/image" Target="../media/image123.jpg"/><Relationship Id="rId7" Type="http://schemas.openxmlformats.org/officeDocument/2006/relationships/image" Target="../media/image116.wmf"/><Relationship Id="rId12" Type="http://schemas.openxmlformats.org/officeDocument/2006/relationships/oleObject" Target="../embeddings/oleObject83.bin"/><Relationship Id="rId17" Type="http://schemas.openxmlformats.org/officeDocument/2006/relationships/image" Target="../media/image121.wmf"/><Relationship Id="rId2" Type="http://schemas.openxmlformats.org/officeDocument/2006/relationships/slideLayout" Target="../slideLayouts/slideLayout13.xml"/><Relationship Id="rId16" Type="http://schemas.openxmlformats.org/officeDocument/2006/relationships/oleObject" Target="../embeddings/oleObject85.bin"/><Relationship Id="rId1" Type="http://schemas.openxmlformats.org/officeDocument/2006/relationships/vmlDrawing" Target="../drawings/vmlDrawing10.vml"/><Relationship Id="rId6" Type="http://schemas.openxmlformats.org/officeDocument/2006/relationships/oleObject" Target="../embeddings/oleObject80.bin"/><Relationship Id="rId11" Type="http://schemas.openxmlformats.org/officeDocument/2006/relationships/image" Target="../media/image118.wmf"/><Relationship Id="rId5" Type="http://schemas.openxmlformats.org/officeDocument/2006/relationships/image" Target="../media/image125.jpg"/><Relationship Id="rId15" Type="http://schemas.openxmlformats.org/officeDocument/2006/relationships/image" Target="../media/image120.wmf"/><Relationship Id="rId10" Type="http://schemas.openxmlformats.org/officeDocument/2006/relationships/oleObject" Target="../embeddings/oleObject82.bin"/><Relationship Id="rId19" Type="http://schemas.openxmlformats.org/officeDocument/2006/relationships/image" Target="../media/image122.wmf"/><Relationship Id="rId4" Type="http://schemas.openxmlformats.org/officeDocument/2006/relationships/image" Target="../media/image124.jpg"/><Relationship Id="rId9" Type="http://schemas.openxmlformats.org/officeDocument/2006/relationships/image" Target="../media/image117.wmf"/><Relationship Id="rId14" Type="http://schemas.openxmlformats.org/officeDocument/2006/relationships/oleObject" Target="../embeddings/oleObject84.bin"/></Relationships>
</file>

<file path=ppt/slides/_rels/slide1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3.xml"/><Relationship Id="rId5" Type="http://schemas.openxmlformats.org/officeDocument/2006/relationships/image" Target="../media/image129.jpg"/><Relationship Id="rId4" Type="http://schemas.openxmlformats.org/officeDocument/2006/relationships/image" Target="../media/image128.jpg"/></Relationships>
</file>

<file path=ppt/slides/_rels/slide19.xml.rels><?xml version="1.0" encoding="UTF-8" standalone="yes"?>
<Relationships xmlns="http://schemas.openxmlformats.org/package/2006/relationships"><Relationship Id="rId8" Type="http://schemas.openxmlformats.org/officeDocument/2006/relationships/image" Target="../media/image131.wmf"/><Relationship Id="rId13" Type="http://schemas.openxmlformats.org/officeDocument/2006/relationships/image" Target="../media/image138.jpg"/><Relationship Id="rId3" Type="http://schemas.openxmlformats.org/officeDocument/2006/relationships/image" Target="../media/image136.jpg"/><Relationship Id="rId7" Type="http://schemas.openxmlformats.org/officeDocument/2006/relationships/oleObject" Target="../embeddings/oleObject88.bin"/><Relationship Id="rId12" Type="http://schemas.openxmlformats.org/officeDocument/2006/relationships/image" Target="../media/image133.wmf"/><Relationship Id="rId17" Type="http://schemas.openxmlformats.org/officeDocument/2006/relationships/image" Target="../media/image135.wmf"/><Relationship Id="rId2" Type="http://schemas.openxmlformats.org/officeDocument/2006/relationships/slideLayout" Target="../slideLayouts/slideLayout13.xml"/><Relationship Id="rId16" Type="http://schemas.openxmlformats.org/officeDocument/2006/relationships/oleObject" Target="../embeddings/oleObject92.bin"/><Relationship Id="rId1" Type="http://schemas.openxmlformats.org/officeDocument/2006/relationships/vmlDrawing" Target="../drawings/vmlDrawing11.vml"/><Relationship Id="rId6" Type="http://schemas.openxmlformats.org/officeDocument/2006/relationships/image" Target="../media/image137.jpg"/><Relationship Id="rId11" Type="http://schemas.openxmlformats.org/officeDocument/2006/relationships/oleObject" Target="../embeddings/oleObject90.bin"/><Relationship Id="rId5" Type="http://schemas.openxmlformats.org/officeDocument/2006/relationships/image" Target="../media/image130.wmf"/><Relationship Id="rId15" Type="http://schemas.openxmlformats.org/officeDocument/2006/relationships/image" Target="../media/image134.wmf"/><Relationship Id="rId10" Type="http://schemas.openxmlformats.org/officeDocument/2006/relationships/image" Target="../media/image132.wmf"/><Relationship Id="rId4" Type="http://schemas.openxmlformats.org/officeDocument/2006/relationships/oleObject" Target="../embeddings/oleObject87.bin"/><Relationship Id="rId9" Type="http://schemas.openxmlformats.org/officeDocument/2006/relationships/oleObject" Target="../embeddings/oleObject89.bin"/><Relationship Id="rId14" Type="http://schemas.openxmlformats.org/officeDocument/2006/relationships/oleObject" Target="../embeddings/oleObject91.bin"/></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95.bin"/><Relationship Id="rId13" Type="http://schemas.openxmlformats.org/officeDocument/2006/relationships/image" Target="../media/image143.wmf"/><Relationship Id="rId3" Type="http://schemas.openxmlformats.org/officeDocument/2006/relationships/image" Target="../media/image145.jpg"/><Relationship Id="rId7" Type="http://schemas.openxmlformats.org/officeDocument/2006/relationships/image" Target="../media/image140.wmf"/><Relationship Id="rId12" Type="http://schemas.openxmlformats.org/officeDocument/2006/relationships/oleObject" Target="../embeddings/oleObject97.bin"/><Relationship Id="rId2" Type="http://schemas.openxmlformats.org/officeDocument/2006/relationships/slideLayout" Target="../slideLayouts/slideLayout13.xml"/><Relationship Id="rId16" Type="http://schemas.openxmlformats.org/officeDocument/2006/relationships/image" Target="../media/image146.jpg"/><Relationship Id="rId1" Type="http://schemas.openxmlformats.org/officeDocument/2006/relationships/vmlDrawing" Target="../drawings/vmlDrawing12.vml"/><Relationship Id="rId6" Type="http://schemas.openxmlformats.org/officeDocument/2006/relationships/oleObject" Target="../embeddings/oleObject94.bin"/><Relationship Id="rId11" Type="http://schemas.openxmlformats.org/officeDocument/2006/relationships/image" Target="../media/image142.wmf"/><Relationship Id="rId5" Type="http://schemas.openxmlformats.org/officeDocument/2006/relationships/image" Target="../media/image139.wmf"/><Relationship Id="rId15" Type="http://schemas.openxmlformats.org/officeDocument/2006/relationships/image" Target="../media/image144.wmf"/><Relationship Id="rId10" Type="http://schemas.openxmlformats.org/officeDocument/2006/relationships/oleObject" Target="../embeddings/oleObject96.bin"/><Relationship Id="rId4" Type="http://schemas.openxmlformats.org/officeDocument/2006/relationships/oleObject" Target="../embeddings/oleObject93.bin"/><Relationship Id="rId9" Type="http://schemas.openxmlformats.org/officeDocument/2006/relationships/image" Target="../media/image141.wmf"/><Relationship Id="rId14" Type="http://schemas.openxmlformats.org/officeDocument/2006/relationships/oleObject" Target="../embeddings/oleObject98.bin"/></Relationships>
</file>

<file path=ppt/slides/_rels/slide21.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4.png"/><Relationship Id="rId3" Type="http://schemas.openxmlformats.org/officeDocument/2006/relationships/image" Target="../media/image150.jpeg"/><Relationship Id="rId7" Type="http://schemas.openxmlformats.org/officeDocument/2006/relationships/oleObject" Target="../embeddings/oleObject100.bin"/><Relationship Id="rId12" Type="http://schemas.openxmlformats.org/officeDocument/2006/relationships/image" Target="../media/image153.jpg"/><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147.wmf"/><Relationship Id="rId11" Type="http://schemas.openxmlformats.org/officeDocument/2006/relationships/image" Target="../media/image149.wmf"/><Relationship Id="rId5" Type="http://schemas.openxmlformats.org/officeDocument/2006/relationships/oleObject" Target="../embeddings/oleObject99.bin"/><Relationship Id="rId10" Type="http://schemas.openxmlformats.org/officeDocument/2006/relationships/oleObject" Target="../embeddings/oleObject101.bin"/><Relationship Id="rId4" Type="http://schemas.openxmlformats.org/officeDocument/2006/relationships/image" Target="../media/image151.png"/><Relationship Id="rId9" Type="http://schemas.openxmlformats.org/officeDocument/2006/relationships/image" Target="../media/image152.jpg"/><Relationship Id="rId14" Type="http://schemas.openxmlformats.org/officeDocument/2006/relationships/image" Target="../media/image155.jpg"/></Relationships>
</file>

<file path=ppt/slides/_rels/slide22.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9.wmf"/><Relationship Id="rId13" Type="http://schemas.openxmlformats.org/officeDocument/2006/relationships/oleObject" Target="../embeddings/oleObject106.bin"/><Relationship Id="rId18" Type="http://schemas.openxmlformats.org/officeDocument/2006/relationships/image" Target="../media/image164.wmf"/><Relationship Id="rId3" Type="http://schemas.openxmlformats.org/officeDocument/2006/relationships/image" Target="../media/image165.png"/><Relationship Id="rId7" Type="http://schemas.openxmlformats.org/officeDocument/2006/relationships/oleObject" Target="../embeddings/oleObject103.bin"/><Relationship Id="rId12" Type="http://schemas.openxmlformats.org/officeDocument/2006/relationships/image" Target="../media/image161.wmf"/><Relationship Id="rId17" Type="http://schemas.openxmlformats.org/officeDocument/2006/relationships/oleObject" Target="../embeddings/oleObject108.bin"/><Relationship Id="rId2" Type="http://schemas.openxmlformats.org/officeDocument/2006/relationships/slideLayout" Target="../slideLayouts/slideLayout2.xml"/><Relationship Id="rId16" Type="http://schemas.openxmlformats.org/officeDocument/2006/relationships/image" Target="../media/image163.wmf"/><Relationship Id="rId1" Type="http://schemas.openxmlformats.org/officeDocument/2006/relationships/vmlDrawing" Target="../drawings/vmlDrawing14.vml"/><Relationship Id="rId6" Type="http://schemas.openxmlformats.org/officeDocument/2006/relationships/image" Target="../media/image158.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60.wmf"/><Relationship Id="rId4" Type="http://schemas.microsoft.com/office/2007/relationships/hdphoto" Target="../media/hdphoto3.wdp"/><Relationship Id="rId9" Type="http://schemas.openxmlformats.org/officeDocument/2006/relationships/oleObject" Target="../embeddings/oleObject104.bin"/><Relationship Id="rId14" Type="http://schemas.openxmlformats.org/officeDocument/2006/relationships/image" Target="../media/image162.wmf"/></Relationships>
</file>

<file path=ppt/slides/_rels/slide24.xml.rels><?xml version="1.0" encoding="UTF-8" standalone="yes"?>
<Relationships xmlns="http://schemas.openxmlformats.org/package/2006/relationships"><Relationship Id="rId8" Type="http://schemas.openxmlformats.org/officeDocument/2006/relationships/image" Target="../media/image168.wmf"/><Relationship Id="rId13" Type="http://schemas.openxmlformats.org/officeDocument/2006/relationships/oleObject" Target="../embeddings/oleObject114.bin"/><Relationship Id="rId18" Type="http://schemas.openxmlformats.org/officeDocument/2006/relationships/image" Target="../media/image173.wmf"/><Relationship Id="rId3" Type="http://schemas.openxmlformats.org/officeDocument/2006/relationships/oleObject" Target="../embeddings/oleObject109.bin"/><Relationship Id="rId21" Type="http://schemas.openxmlformats.org/officeDocument/2006/relationships/image" Target="../media/image174.wmf"/><Relationship Id="rId7" Type="http://schemas.openxmlformats.org/officeDocument/2006/relationships/oleObject" Target="../embeddings/oleObject111.bin"/><Relationship Id="rId12" Type="http://schemas.openxmlformats.org/officeDocument/2006/relationships/image" Target="../media/image170.wmf"/><Relationship Id="rId17" Type="http://schemas.openxmlformats.org/officeDocument/2006/relationships/oleObject" Target="../embeddings/oleObject116.bin"/><Relationship Id="rId2" Type="http://schemas.openxmlformats.org/officeDocument/2006/relationships/slideLayout" Target="../slideLayouts/slideLayout2.xml"/><Relationship Id="rId16" Type="http://schemas.openxmlformats.org/officeDocument/2006/relationships/image" Target="../media/image172.wmf"/><Relationship Id="rId20" Type="http://schemas.openxmlformats.org/officeDocument/2006/relationships/oleObject" Target="../embeddings/oleObject117.bin"/><Relationship Id="rId1" Type="http://schemas.openxmlformats.org/officeDocument/2006/relationships/vmlDrawing" Target="../drawings/vmlDrawing15.vml"/><Relationship Id="rId6" Type="http://schemas.openxmlformats.org/officeDocument/2006/relationships/image" Target="../media/image167.wmf"/><Relationship Id="rId11" Type="http://schemas.openxmlformats.org/officeDocument/2006/relationships/oleObject" Target="../embeddings/oleObject113.bin"/><Relationship Id="rId5" Type="http://schemas.openxmlformats.org/officeDocument/2006/relationships/oleObject" Target="../embeddings/oleObject110.bin"/><Relationship Id="rId15" Type="http://schemas.openxmlformats.org/officeDocument/2006/relationships/oleObject" Target="../embeddings/oleObject115.bin"/><Relationship Id="rId23" Type="http://schemas.openxmlformats.org/officeDocument/2006/relationships/image" Target="../media/image176.png"/><Relationship Id="rId10" Type="http://schemas.openxmlformats.org/officeDocument/2006/relationships/image" Target="../media/image169.wmf"/><Relationship Id="rId19" Type="http://schemas.openxmlformats.org/officeDocument/2006/relationships/image" Target="../media/image175.jpeg"/><Relationship Id="rId4" Type="http://schemas.openxmlformats.org/officeDocument/2006/relationships/image" Target="../media/image166.wmf"/><Relationship Id="rId9" Type="http://schemas.openxmlformats.org/officeDocument/2006/relationships/oleObject" Target="../embeddings/oleObject112.bin"/><Relationship Id="rId14" Type="http://schemas.openxmlformats.org/officeDocument/2006/relationships/image" Target="../media/image171.wmf"/><Relationship Id="rId22" Type="http://schemas.openxmlformats.org/officeDocument/2006/relationships/oleObject" Target="../embeddings/oleObject118.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21.bin"/><Relationship Id="rId13" Type="http://schemas.openxmlformats.org/officeDocument/2006/relationships/image" Target="../media/image181.wmf"/><Relationship Id="rId3" Type="http://schemas.openxmlformats.org/officeDocument/2006/relationships/image" Target="../media/image183.jpeg"/><Relationship Id="rId7" Type="http://schemas.openxmlformats.org/officeDocument/2006/relationships/image" Target="../media/image178.wmf"/><Relationship Id="rId12" Type="http://schemas.openxmlformats.org/officeDocument/2006/relationships/oleObject" Target="../embeddings/oleObject123.bin"/><Relationship Id="rId17" Type="http://schemas.openxmlformats.org/officeDocument/2006/relationships/image" Target="../media/image185.jpg"/><Relationship Id="rId2" Type="http://schemas.openxmlformats.org/officeDocument/2006/relationships/slideLayout" Target="../slideLayouts/slideLayout2.xml"/><Relationship Id="rId16" Type="http://schemas.openxmlformats.org/officeDocument/2006/relationships/image" Target="../media/image184.jpg"/><Relationship Id="rId1" Type="http://schemas.openxmlformats.org/officeDocument/2006/relationships/vmlDrawing" Target="../drawings/vmlDrawing16.vml"/><Relationship Id="rId6" Type="http://schemas.openxmlformats.org/officeDocument/2006/relationships/oleObject" Target="../embeddings/oleObject120.bin"/><Relationship Id="rId11" Type="http://schemas.openxmlformats.org/officeDocument/2006/relationships/image" Target="../media/image180.wmf"/><Relationship Id="rId5" Type="http://schemas.openxmlformats.org/officeDocument/2006/relationships/image" Target="../media/image177.wmf"/><Relationship Id="rId15" Type="http://schemas.openxmlformats.org/officeDocument/2006/relationships/image" Target="../media/image182.wmf"/><Relationship Id="rId10" Type="http://schemas.openxmlformats.org/officeDocument/2006/relationships/oleObject" Target="../embeddings/oleObject122.bin"/><Relationship Id="rId4" Type="http://schemas.openxmlformats.org/officeDocument/2006/relationships/oleObject" Target="../embeddings/oleObject119.bin"/><Relationship Id="rId9" Type="http://schemas.openxmlformats.org/officeDocument/2006/relationships/image" Target="../media/image179.wmf"/><Relationship Id="rId14" Type="http://schemas.openxmlformats.org/officeDocument/2006/relationships/oleObject" Target="../embeddings/oleObject124.bin"/></Relationships>
</file>

<file path=ppt/slides/_rels/slide26.xml.rels><?xml version="1.0" encoding="UTF-8" standalone="yes"?>
<Relationships xmlns="http://schemas.openxmlformats.org/package/2006/relationships"><Relationship Id="rId8" Type="http://schemas.openxmlformats.org/officeDocument/2006/relationships/image" Target="../media/image188.wmf"/><Relationship Id="rId13" Type="http://schemas.openxmlformats.org/officeDocument/2006/relationships/oleObject" Target="../embeddings/oleObject130.bin"/><Relationship Id="rId18" Type="http://schemas.openxmlformats.org/officeDocument/2006/relationships/image" Target="../media/image193.jpg"/><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90.wmf"/><Relationship Id="rId17" Type="http://schemas.openxmlformats.org/officeDocument/2006/relationships/image" Target="../media/image192.jpg"/><Relationship Id="rId2" Type="http://schemas.openxmlformats.org/officeDocument/2006/relationships/slideLayout" Target="../slideLayouts/slideLayout2.xml"/><Relationship Id="rId16" Type="http://schemas.openxmlformats.org/officeDocument/2006/relationships/image" Target="../media/image191.wmf"/><Relationship Id="rId1" Type="http://schemas.openxmlformats.org/officeDocument/2006/relationships/vmlDrawing" Target="../drawings/vmlDrawing17.vml"/><Relationship Id="rId6" Type="http://schemas.openxmlformats.org/officeDocument/2006/relationships/image" Target="../media/image187.wmf"/><Relationship Id="rId11" Type="http://schemas.openxmlformats.org/officeDocument/2006/relationships/oleObject" Target="../embeddings/oleObject129.bin"/><Relationship Id="rId5" Type="http://schemas.openxmlformats.org/officeDocument/2006/relationships/oleObject" Target="../embeddings/oleObject126.bin"/><Relationship Id="rId15" Type="http://schemas.openxmlformats.org/officeDocument/2006/relationships/oleObject" Target="../embeddings/oleObject131.bin"/><Relationship Id="rId10" Type="http://schemas.openxmlformats.org/officeDocument/2006/relationships/image" Target="../media/image189.wmf"/><Relationship Id="rId4" Type="http://schemas.openxmlformats.org/officeDocument/2006/relationships/image" Target="../media/image186.wmf"/><Relationship Id="rId9" Type="http://schemas.openxmlformats.org/officeDocument/2006/relationships/oleObject" Target="../embeddings/oleObject128.bin"/><Relationship Id="rId14" Type="http://schemas.openxmlformats.org/officeDocument/2006/relationships/image" Target="../media/image182.wmf"/></Relationships>
</file>

<file path=ppt/slides/_rels/slide27.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95.wmf"/><Relationship Id="rId5" Type="http://schemas.openxmlformats.org/officeDocument/2006/relationships/oleObject" Target="../embeddings/oleObject133.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135.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207.jpeg"/><Relationship Id="rId18" Type="http://schemas.openxmlformats.org/officeDocument/2006/relationships/oleObject" Target="../embeddings/oleObject142.bin"/><Relationship Id="rId3" Type="http://schemas.openxmlformats.org/officeDocument/2006/relationships/image" Target="../media/image205.jpeg"/><Relationship Id="rId7" Type="http://schemas.openxmlformats.org/officeDocument/2006/relationships/image" Target="../media/image199.wmf"/><Relationship Id="rId12" Type="http://schemas.openxmlformats.org/officeDocument/2006/relationships/image" Target="../media/image206.jpeg"/><Relationship Id="rId17" Type="http://schemas.openxmlformats.org/officeDocument/2006/relationships/image" Target="../media/image203.wmf"/><Relationship Id="rId2" Type="http://schemas.openxmlformats.org/officeDocument/2006/relationships/slideLayout" Target="../slideLayouts/slideLayout2.xml"/><Relationship Id="rId16" Type="http://schemas.openxmlformats.org/officeDocument/2006/relationships/oleObject" Target="../embeddings/oleObject141.bin"/><Relationship Id="rId1" Type="http://schemas.openxmlformats.org/officeDocument/2006/relationships/vmlDrawing" Target="../drawings/vmlDrawing19.vml"/><Relationship Id="rId6" Type="http://schemas.openxmlformats.org/officeDocument/2006/relationships/oleObject" Target="../embeddings/oleObject137.bin"/><Relationship Id="rId11" Type="http://schemas.openxmlformats.org/officeDocument/2006/relationships/image" Target="../media/image201.wmf"/><Relationship Id="rId5" Type="http://schemas.openxmlformats.org/officeDocument/2006/relationships/image" Target="../media/image198.wmf"/><Relationship Id="rId15" Type="http://schemas.openxmlformats.org/officeDocument/2006/relationships/image" Target="../media/image202.wmf"/><Relationship Id="rId10" Type="http://schemas.openxmlformats.org/officeDocument/2006/relationships/oleObject" Target="../embeddings/oleObject139.bin"/><Relationship Id="rId19" Type="http://schemas.openxmlformats.org/officeDocument/2006/relationships/image" Target="../media/image204.wmf"/><Relationship Id="rId4" Type="http://schemas.openxmlformats.org/officeDocument/2006/relationships/oleObject" Target="../embeddings/oleObject136.bin"/><Relationship Id="rId9" Type="http://schemas.openxmlformats.org/officeDocument/2006/relationships/image" Target="../media/image200.wmf"/><Relationship Id="rId14" Type="http://schemas.openxmlformats.org/officeDocument/2006/relationships/oleObject" Target="../embeddings/oleObject14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44.bin"/><Relationship Id="rId13" Type="http://schemas.openxmlformats.org/officeDocument/2006/relationships/image" Target="../media/image218.png"/><Relationship Id="rId18" Type="http://schemas.openxmlformats.org/officeDocument/2006/relationships/oleObject" Target="../embeddings/oleObject148.bin"/><Relationship Id="rId3" Type="http://schemas.openxmlformats.org/officeDocument/2006/relationships/image" Target="../media/image214.png"/><Relationship Id="rId7" Type="http://schemas.openxmlformats.org/officeDocument/2006/relationships/image" Target="../media/image208.wmf"/><Relationship Id="rId12" Type="http://schemas.openxmlformats.org/officeDocument/2006/relationships/image" Target="../media/image217.png"/><Relationship Id="rId17" Type="http://schemas.openxmlformats.org/officeDocument/2006/relationships/image" Target="../media/image212.wmf"/><Relationship Id="rId2" Type="http://schemas.openxmlformats.org/officeDocument/2006/relationships/slideLayout" Target="../slideLayouts/slideLayout2.xml"/><Relationship Id="rId16" Type="http://schemas.openxmlformats.org/officeDocument/2006/relationships/oleObject" Target="../embeddings/oleObject147.bin"/><Relationship Id="rId20" Type="http://schemas.openxmlformats.org/officeDocument/2006/relationships/image" Target="../media/image219.png"/><Relationship Id="rId1" Type="http://schemas.openxmlformats.org/officeDocument/2006/relationships/vmlDrawing" Target="../drawings/vmlDrawing20.vml"/><Relationship Id="rId6" Type="http://schemas.openxmlformats.org/officeDocument/2006/relationships/oleObject" Target="../embeddings/oleObject143.bin"/><Relationship Id="rId11" Type="http://schemas.openxmlformats.org/officeDocument/2006/relationships/image" Target="../media/image210.wmf"/><Relationship Id="rId5" Type="http://schemas.openxmlformats.org/officeDocument/2006/relationships/image" Target="../media/image216.png"/><Relationship Id="rId15" Type="http://schemas.openxmlformats.org/officeDocument/2006/relationships/image" Target="../media/image211.wmf"/><Relationship Id="rId10" Type="http://schemas.openxmlformats.org/officeDocument/2006/relationships/oleObject" Target="../embeddings/oleObject145.bin"/><Relationship Id="rId19" Type="http://schemas.openxmlformats.org/officeDocument/2006/relationships/image" Target="../media/image213.wmf"/><Relationship Id="rId4" Type="http://schemas.openxmlformats.org/officeDocument/2006/relationships/image" Target="../media/image215.png"/><Relationship Id="rId9" Type="http://schemas.openxmlformats.org/officeDocument/2006/relationships/image" Target="../media/image209.wmf"/><Relationship Id="rId14" Type="http://schemas.openxmlformats.org/officeDocument/2006/relationships/oleObject" Target="../embeddings/oleObject146.bin"/></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trudymai.ru/upload/iblock/46b/Ruslantsev_Dumanskiy_rus.pdf" TargetMode="External"/><Relationship Id="rId2" Type="http://schemas.openxmlformats.org/officeDocument/2006/relationships/hyperlink" Target="http://trudymai.ru/upload/iblock/ef2/Ruslantsev_Dumanskiy_Alimov_rus.pd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3.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6.bin"/><Relationship Id="rId1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6.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4.bin"/><Relationship Id="rId14" Type="http://schemas.openxmlformats.org/officeDocument/2006/relationships/image" Target="../media/image17.wmf"/></Relationships>
</file>

<file path=ppt/slides/_rels/slide9.xml.rels><?xml version="1.0" encoding="UTF-8" standalone="yes"?>
<Relationships xmlns="http://schemas.openxmlformats.org/package/2006/relationships"><Relationship Id="rId13" Type="http://schemas.openxmlformats.org/officeDocument/2006/relationships/image" Target="../media/image24.wmf"/><Relationship Id="rId18" Type="http://schemas.openxmlformats.org/officeDocument/2006/relationships/oleObject" Target="../embeddings/oleObject16.bin"/><Relationship Id="rId26" Type="http://schemas.openxmlformats.org/officeDocument/2006/relationships/oleObject" Target="../embeddings/oleObject20.bin"/><Relationship Id="rId3" Type="http://schemas.openxmlformats.org/officeDocument/2006/relationships/notesSlide" Target="../notesSlides/notesSlide5.xml"/><Relationship Id="rId21" Type="http://schemas.openxmlformats.org/officeDocument/2006/relationships/image" Target="../media/image28.wmf"/><Relationship Id="rId7" Type="http://schemas.openxmlformats.org/officeDocument/2006/relationships/image" Target="../media/image21.wmf"/><Relationship Id="rId12" Type="http://schemas.openxmlformats.org/officeDocument/2006/relationships/oleObject" Target="../embeddings/oleObject13.bin"/><Relationship Id="rId17" Type="http://schemas.openxmlformats.org/officeDocument/2006/relationships/image" Target="../media/image26.wmf"/><Relationship Id="rId25" Type="http://schemas.openxmlformats.org/officeDocument/2006/relationships/image" Target="../media/image30.wmf"/><Relationship Id="rId33"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oleObject" Target="../embeddings/oleObject15.bin"/><Relationship Id="rId20" Type="http://schemas.openxmlformats.org/officeDocument/2006/relationships/oleObject" Target="../embeddings/oleObject17.bin"/><Relationship Id="rId29" Type="http://schemas.openxmlformats.org/officeDocument/2006/relationships/image" Target="../media/image32.wmf"/><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23.wmf"/><Relationship Id="rId24" Type="http://schemas.openxmlformats.org/officeDocument/2006/relationships/oleObject" Target="../embeddings/oleObject19.bin"/><Relationship Id="rId32" Type="http://schemas.openxmlformats.org/officeDocument/2006/relationships/oleObject" Target="../embeddings/oleObject23.bin"/><Relationship Id="rId5" Type="http://schemas.openxmlformats.org/officeDocument/2006/relationships/image" Target="../media/image20.wmf"/><Relationship Id="rId15" Type="http://schemas.openxmlformats.org/officeDocument/2006/relationships/image" Target="../media/image25.wmf"/><Relationship Id="rId23" Type="http://schemas.openxmlformats.org/officeDocument/2006/relationships/image" Target="../media/image29.wmf"/><Relationship Id="rId28" Type="http://schemas.openxmlformats.org/officeDocument/2006/relationships/oleObject" Target="../embeddings/oleObject21.bin"/><Relationship Id="rId10" Type="http://schemas.openxmlformats.org/officeDocument/2006/relationships/oleObject" Target="../embeddings/oleObject12.bin"/><Relationship Id="rId19" Type="http://schemas.openxmlformats.org/officeDocument/2006/relationships/image" Target="../media/image27.wmf"/><Relationship Id="rId31" Type="http://schemas.openxmlformats.org/officeDocument/2006/relationships/image" Target="../media/image33.wmf"/><Relationship Id="rId4" Type="http://schemas.openxmlformats.org/officeDocument/2006/relationships/oleObject" Target="../embeddings/oleObject9.bin"/><Relationship Id="rId9" Type="http://schemas.openxmlformats.org/officeDocument/2006/relationships/image" Target="../media/image22.wmf"/><Relationship Id="rId14" Type="http://schemas.openxmlformats.org/officeDocument/2006/relationships/oleObject" Target="../embeddings/oleObject14.bin"/><Relationship Id="rId22" Type="http://schemas.openxmlformats.org/officeDocument/2006/relationships/oleObject" Target="../embeddings/oleObject18.bin"/><Relationship Id="rId27" Type="http://schemas.openxmlformats.org/officeDocument/2006/relationships/image" Target="../media/image31.wmf"/><Relationship Id="rId30" Type="http://schemas.openxmlformats.org/officeDocument/2006/relationships/oleObject" Target="../embeddings/oleObject22.bin"/><Relationship Id="rId8"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15"/>
          <p:cNvSpPr>
            <a:spLocks noChangeArrowheads="1"/>
          </p:cNvSpPr>
          <p:nvPr/>
        </p:nvSpPr>
        <p:spPr bwMode="auto">
          <a:xfrm>
            <a:off x="1619249" y="1872258"/>
            <a:ext cx="727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sz="2400" dirty="0" err="1" smtClean="0">
                <a:latin typeface="Times New Roman" panose="02020603050405020304" pitchFamily="18" charset="0"/>
                <a:cs typeface="Times New Roman" panose="02020603050405020304" pitchFamily="18" charset="0"/>
              </a:rPr>
              <a:t>Русланцев</a:t>
            </a:r>
            <a:r>
              <a:rPr lang="ru-RU" altLang="ru-RU" sz="2400" dirty="0" smtClean="0">
                <a:latin typeface="Times New Roman" panose="02020603050405020304" pitchFamily="18" charset="0"/>
                <a:cs typeface="Times New Roman" panose="02020603050405020304" pitchFamily="18" charset="0"/>
              </a:rPr>
              <a:t> Андрей Николаевич</a:t>
            </a:r>
            <a:endParaRPr lang="ru-RU" altLang="ru-RU" sz="2400" b="1" dirty="0">
              <a:latin typeface="Times New Roman" panose="02020603050405020304" pitchFamily="18" charset="0"/>
              <a:cs typeface="Times New Roman" panose="02020603050405020304" pitchFamily="18" charset="0"/>
            </a:endParaRPr>
          </a:p>
        </p:txBody>
      </p:sp>
      <p:sp>
        <p:nvSpPr>
          <p:cNvPr id="3079" name="Rectangle 15"/>
          <p:cNvSpPr>
            <a:spLocks noChangeArrowheads="1"/>
          </p:cNvSpPr>
          <p:nvPr/>
        </p:nvSpPr>
        <p:spPr bwMode="auto">
          <a:xfrm>
            <a:off x="3719512" y="6614939"/>
            <a:ext cx="3168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sz="1800" dirty="0">
                <a:latin typeface="Times New Roman" panose="02020603050405020304" pitchFamily="18" charset="0"/>
                <a:cs typeface="Times New Roman" panose="02020603050405020304" pitchFamily="18" charset="0"/>
              </a:rPr>
              <a:t>Москва </a:t>
            </a:r>
            <a:r>
              <a:rPr lang="ru-RU" altLang="ru-RU" sz="1800">
                <a:latin typeface="Times New Roman" panose="02020603050405020304" pitchFamily="18" charset="0"/>
                <a:cs typeface="Times New Roman" panose="02020603050405020304" pitchFamily="18" charset="0"/>
              </a:rPr>
              <a:t>- </a:t>
            </a:r>
            <a:r>
              <a:rPr lang="ru-RU" altLang="ru-RU" sz="1800" smtClean="0">
                <a:latin typeface="Times New Roman" panose="02020603050405020304" pitchFamily="18" charset="0"/>
                <a:cs typeface="Times New Roman" panose="02020603050405020304" pitchFamily="18" charset="0"/>
              </a:rPr>
              <a:t>2018 </a:t>
            </a:r>
            <a:endParaRPr lang="ru-RU" altLang="ru-RU" sz="1800" dirty="0">
              <a:latin typeface="Times New Roman" panose="02020603050405020304" pitchFamily="18" charset="0"/>
              <a:cs typeface="Times New Roman" panose="02020603050405020304" pitchFamily="18" charset="0"/>
            </a:endParaRPr>
          </a:p>
        </p:txBody>
      </p:sp>
      <p:sp>
        <p:nvSpPr>
          <p:cNvPr id="3082" name="Text Box 9"/>
          <p:cNvSpPr txBox="1">
            <a:spLocks noChangeArrowheads="1"/>
          </p:cNvSpPr>
          <p:nvPr/>
        </p:nvSpPr>
        <p:spPr bwMode="auto">
          <a:xfrm rot="10800000" flipV="1">
            <a:off x="1852325" y="4123210"/>
            <a:ext cx="78326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5613" indent="-455613"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r>
              <a:rPr lang="ru-RU" sz="1800" dirty="0">
                <a:latin typeface="Times New Roman" panose="02020603050405020304" pitchFamily="18" charset="0"/>
                <a:cs typeface="Times New Roman" panose="02020603050405020304" pitchFamily="18" charset="0"/>
              </a:rPr>
              <a:t>Направление подготовки: 		22.06.01 – Технологии материалов</a:t>
            </a:r>
          </a:p>
          <a:p>
            <a:r>
              <a:rPr lang="ru-RU" sz="1800" dirty="0">
                <a:latin typeface="Times New Roman" panose="02020603050405020304" pitchFamily="18" charset="0"/>
                <a:cs typeface="Times New Roman" panose="02020603050405020304" pitchFamily="18" charset="0"/>
              </a:rPr>
              <a:t>Направленность (профиль): 	Материаловедение (машиностроение)</a:t>
            </a:r>
          </a:p>
        </p:txBody>
      </p:sp>
      <p:sp>
        <p:nvSpPr>
          <p:cNvPr id="3083" name="Text Box 9"/>
          <p:cNvSpPr txBox="1">
            <a:spLocks noChangeArrowheads="1"/>
          </p:cNvSpPr>
          <p:nvPr/>
        </p:nvSpPr>
        <p:spPr bwMode="auto">
          <a:xfrm rot="10800000" flipV="1">
            <a:off x="6280148" y="5544666"/>
            <a:ext cx="39084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pPr eaLnBrk="1" hangingPunct="1"/>
            <a:r>
              <a:rPr lang="ru-RU" altLang="ru-RU" sz="1800" dirty="0">
                <a:latin typeface="Times New Roman" panose="02020603050405020304" pitchFamily="18" charset="0"/>
                <a:cs typeface="Times New Roman" panose="02020603050405020304" pitchFamily="18" charset="0"/>
              </a:rPr>
              <a:t>Научный руководитель </a:t>
            </a:r>
            <a:endParaRPr lang="ru-RU" altLang="ru-RU" sz="1800" b="1" dirty="0">
              <a:latin typeface="Times New Roman" panose="02020603050405020304" pitchFamily="18" charset="0"/>
              <a:cs typeface="Times New Roman" panose="02020603050405020304" pitchFamily="18" charset="0"/>
            </a:endParaRPr>
          </a:p>
          <a:p>
            <a:pPr eaLnBrk="1" hangingPunct="1"/>
            <a:r>
              <a:rPr lang="ru-RU" altLang="ru-RU" sz="1800" dirty="0" smtClean="0">
                <a:latin typeface="Times New Roman" panose="02020603050405020304" pitchFamily="18" charset="0"/>
                <a:cs typeface="Times New Roman" panose="02020603050405020304" pitchFamily="18" charset="0"/>
              </a:rPr>
              <a:t>д.ф.-</a:t>
            </a:r>
            <a:r>
              <a:rPr lang="ru-RU" altLang="ru-RU" sz="1800" dirty="0">
                <a:latin typeface="Times New Roman" panose="02020603050405020304" pitchFamily="18" charset="0"/>
                <a:cs typeface="Times New Roman" panose="02020603050405020304" pitchFamily="18" charset="0"/>
              </a:rPr>
              <a:t>м.н., проф</a:t>
            </a:r>
            <a:r>
              <a:rPr lang="ru-RU" altLang="ru-RU" sz="1800" dirty="0" smtClean="0">
                <a:latin typeface="Times New Roman" panose="02020603050405020304" pitchFamily="18" charset="0"/>
                <a:cs typeface="Times New Roman" panose="02020603050405020304" pitchFamily="18" charset="0"/>
              </a:rPr>
              <a:t>. </a:t>
            </a:r>
            <a:r>
              <a:rPr lang="ru-RU" altLang="ru-RU" sz="1800" dirty="0">
                <a:latin typeface="Times New Roman" panose="02020603050405020304" pitchFamily="18" charset="0"/>
                <a:cs typeface="Times New Roman" panose="02020603050405020304" pitchFamily="18" charset="0"/>
              </a:rPr>
              <a:t>А.М.</a:t>
            </a:r>
            <a:r>
              <a:rPr lang="en-US" altLang="ru-RU" sz="1800" dirty="0">
                <a:latin typeface="Times New Roman" panose="02020603050405020304" pitchFamily="18" charset="0"/>
                <a:cs typeface="Times New Roman" panose="02020603050405020304" pitchFamily="18" charset="0"/>
              </a:rPr>
              <a:t> </a:t>
            </a:r>
            <a:r>
              <a:rPr lang="ru-RU" altLang="ru-RU" sz="1800" dirty="0" err="1">
                <a:latin typeface="Times New Roman" panose="02020603050405020304" pitchFamily="18" charset="0"/>
                <a:cs typeface="Times New Roman" panose="02020603050405020304" pitchFamily="18" charset="0"/>
              </a:rPr>
              <a:t>Думанский</a:t>
            </a:r>
            <a:endParaRPr lang="ru-RU" altLang="ru-RU" sz="1800" dirty="0">
              <a:latin typeface="Times New Roman" panose="02020603050405020304" pitchFamily="18" charset="0"/>
              <a:cs typeface="Times New Roman" panose="02020603050405020304" pitchFamily="18" charset="0"/>
            </a:endParaRPr>
          </a:p>
        </p:txBody>
      </p:sp>
      <p:sp>
        <p:nvSpPr>
          <p:cNvPr id="3084" name="Text Box 9"/>
          <p:cNvSpPr txBox="1">
            <a:spLocks noChangeArrowheads="1"/>
          </p:cNvSpPr>
          <p:nvPr/>
        </p:nvSpPr>
        <p:spPr bwMode="auto">
          <a:xfrm rot="10800000" flipV="1">
            <a:off x="877155" y="4936575"/>
            <a:ext cx="8902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5613" indent="-455613" defTabSz="912813" eaLnBrk="0" hangingPunct="0">
              <a:defRPr sz="1600">
                <a:solidFill>
                  <a:schemeClr val="tx1"/>
                </a:solidFill>
                <a:latin typeface="Arial" charset="0"/>
              </a:defRPr>
            </a:lvl1pPr>
            <a:lvl2pPr marL="742950" indent="-285750" defTabSz="912813" eaLnBrk="0" hangingPunct="0">
              <a:defRPr sz="1600">
                <a:solidFill>
                  <a:schemeClr val="tx1"/>
                </a:solidFill>
                <a:latin typeface="Arial" charset="0"/>
              </a:defRPr>
            </a:lvl2pPr>
            <a:lvl3pPr marL="1143000" indent="-228600" defTabSz="912813" eaLnBrk="0" hangingPunct="0">
              <a:defRPr sz="1600">
                <a:solidFill>
                  <a:schemeClr val="tx1"/>
                </a:solidFill>
                <a:latin typeface="Arial" charset="0"/>
              </a:defRPr>
            </a:lvl3pPr>
            <a:lvl4pPr marL="1600200" indent="-228600" defTabSz="912813" eaLnBrk="0" hangingPunct="0">
              <a:defRPr sz="1600">
                <a:solidFill>
                  <a:schemeClr val="tx1"/>
                </a:solidFill>
                <a:latin typeface="Arial" charset="0"/>
              </a:defRPr>
            </a:lvl4pPr>
            <a:lvl5pPr marL="2057400" indent="-228600" defTabSz="912813" eaLnBrk="0" hangingPunct="0">
              <a:defRPr sz="1600">
                <a:solidFill>
                  <a:schemeClr val="tx1"/>
                </a:solidFill>
                <a:latin typeface="Arial" charset="0"/>
              </a:defRPr>
            </a:lvl5pPr>
            <a:lvl6pPr marL="2514600" indent="-228600" defTabSz="912813" eaLnBrk="0" fontAlgn="base" hangingPunct="0">
              <a:spcBef>
                <a:spcPct val="0"/>
              </a:spcBef>
              <a:spcAft>
                <a:spcPct val="0"/>
              </a:spcAft>
              <a:defRPr sz="1600">
                <a:solidFill>
                  <a:schemeClr val="tx1"/>
                </a:solidFill>
                <a:latin typeface="Arial" charset="0"/>
              </a:defRPr>
            </a:lvl6pPr>
            <a:lvl7pPr marL="2971800" indent="-228600" defTabSz="912813" eaLnBrk="0" fontAlgn="base" hangingPunct="0">
              <a:spcBef>
                <a:spcPct val="0"/>
              </a:spcBef>
              <a:spcAft>
                <a:spcPct val="0"/>
              </a:spcAft>
              <a:defRPr sz="1600">
                <a:solidFill>
                  <a:schemeClr val="tx1"/>
                </a:solidFill>
                <a:latin typeface="Arial" charset="0"/>
              </a:defRPr>
            </a:lvl7pPr>
            <a:lvl8pPr marL="3429000" indent="-228600" defTabSz="912813" eaLnBrk="0" fontAlgn="base" hangingPunct="0">
              <a:spcBef>
                <a:spcPct val="0"/>
              </a:spcBef>
              <a:spcAft>
                <a:spcPct val="0"/>
              </a:spcAft>
              <a:defRPr sz="1600">
                <a:solidFill>
                  <a:schemeClr val="tx1"/>
                </a:solidFill>
                <a:latin typeface="Arial" charset="0"/>
              </a:defRPr>
            </a:lvl8pPr>
            <a:lvl9pPr marL="3886200" indent="-228600" defTabSz="912813" eaLnBrk="0" fontAlgn="base" hangingPunct="0">
              <a:spcBef>
                <a:spcPct val="0"/>
              </a:spcBef>
              <a:spcAft>
                <a:spcPct val="0"/>
              </a:spcAft>
              <a:defRPr sz="1600">
                <a:solidFill>
                  <a:schemeClr val="tx1"/>
                </a:solidFill>
                <a:latin typeface="Arial" charset="0"/>
              </a:defRPr>
            </a:lvl9pPr>
          </a:lstStyle>
          <a:p>
            <a:pPr algn="ctr" eaLnBrk="1" hangingPunct="1"/>
            <a:r>
              <a:rPr lang="ru-RU" altLang="ru-RU" sz="1800" dirty="0" smtClean="0">
                <a:latin typeface="Times New Roman" panose="02020603050405020304" pitchFamily="18" charset="0"/>
                <a:cs typeface="Times New Roman" panose="02020603050405020304" pitchFamily="18" charset="0"/>
              </a:rPr>
              <a:t>Научно-квалификационная работа</a:t>
            </a:r>
            <a:endParaRPr lang="ru-RU" altLang="ru-RU" sz="1800" i="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55998" y="144066"/>
            <a:ext cx="8784976" cy="923330"/>
          </a:xfrm>
          <a:prstGeom prst="rect">
            <a:avLst/>
          </a:prstGeom>
          <a:noFill/>
        </p:spPr>
        <p:txBody>
          <a:bodyPr wrap="square" rtlCol="0">
            <a:spAutoFit/>
          </a:bodyPr>
          <a:lstStyle/>
          <a:p>
            <a:pPr algn="ctr"/>
            <a:r>
              <a:rPr lang="ru-RU" sz="1800" dirty="0">
                <a:latin typeface="Times New Roman" panose="02020603050405020304" pitchFamily="18" charset="0"/>
                <a:cs typeface="Times New Roman" panose="02020603050405020304" pitchFamily="18" charset="0"/>
              </a:rPr>
              <a:t>Федеральное государственное бюджетное образовательное учреждение </a:t>
            </a:r>
            <a:br>
              <a:rPr lang="ru-RU" sz="1800" dirty="0">
                <a:latin typeface="Times New Roman" panose="02020603050405020304" pitchFamily="18" charset="0"/>
                <a:cs typeface="Times New Roman" panose="02020603050405020304" pitchFamily="18" charset="0"/>
              </a:rPr>
            </a:br>
            <a:r>
              <a:rPr lang="ru-RU" sz="1800" dirty="0">
                <a:latin typeface="Times New Roman" panose="02020603050405020304" pitchFamily="18" charset="0"/>
                <a:cs typeface="Times New Roman" panose="02020603050405020304" pitchFamily="18" charset="0"/>
              </a:rPr>
              <a:t>высшего образования «Московский государственный технический университет </a:t>
            </a:r>
            <a:br>
              <a:rPr lang="ru-RU" sz="1800" dirty="0">
                <a:latin typeface="Times New Roman" panose="02020603050405020304" pitchFamily="18" charset="0"/>
                <a:cs typeface="Times New Roman" panose="02020603050405020304" pitchFamily="18" charset="0"/>
              </a:rPr>
            </a:br>
            <a:r>
              <a:rPr lang="ru-RU" sz="1800" dirty="0">
                <a:latin typeface="Times New Roman" panose="02020603050405020304" pitchFamily="18" charset="0"/>
                <a:cs typeface="Times New Roman" panose="02020603050405020304" pitchFamily="18" charset="0"/>
              </a:rPr>
              <a:t>имени Н.Э. Баумана (национальный исследовательский университет)»</a:t>
            </a:r>
          </a:p>
        </p:txBody>
      </p:sp>
      <p:sp>
        <p:nvSpPr>
          <p:cNvPr id="3" name="TextBox 2"/>
          <p:cNvSpPr txBox="1"/>
          <p:nvPr/>
        </p:nvSpPr>
        <p:spPr>
          <a:xfrm>
            <a:off x="755998" y="2377459"/>
            <a:ext cx="9145016" cy="1446550"/>
          </a:xfrm>
          <a:prstGeom prst="rect">
            <a:avLst/>
          </a:prstGeom>
          <a:noFill/>
        </p:spPr>
        <p:txBody>
          <a:bodyPr wrap="square" rtlCol="0">
            <a:spAutoFit/>
          </a:bodyPr>
          <a:lstStyle/>
          <a:p>
            <a:pPr algn="ctr"/>
            <a:r>
              <a:rPr lang="ru-RU" sz="2200" b="1" cap="all" dirty="0" smtClean="0">
                <a:latin typeface="Times New Roman" panose="02020603050405020304" pitchFamily="18" charset="0"/>
                <a:cs typeface="Times New Roman" panose="02020603050405020304" pitchFamily="18" charset="0"/>
              </a:rPr>
              <a:t>Разработка </a:t>
            </a:r>
            <a:r>
              <a:rPr lang="ru-RU" sz="2200" b="1" cap="all" dirty="0">
                <a:latin typeface="Times New Roman" panose="02020603050405020304" pitchFamily="18" charset="0"/>
                <a:cs typeface="Times New Roman" panose="02020603050405020304" pitchFamily="18" charset="0"/>
              </a:rPr>
              <a:t>методик исследования деформирования полимерных композиционных материалов применительно к элементам конструкций с учетом структурных факторов</a:t>
            </a:r>
            <a:endParaRPr lang="ru-RU" sz="2200" b="1" cap="all"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10</a:t>
            </a:fld>
            <a:endParaRPr lang="ru-RU" altLang="en-US"/>
          </a:p>
        </p:txBody>
      </p:sp>
      <p:graphicFrame>
        <p:nvGraphicFramePr>
          <p:cNvPr id="3" name="Объект 2"/>
          <p:cNvGraphicFramePr>
            <a:graphicFrameLocks noChangeAspect="1"/>
          </p:cNvGraphicFramePr>
          <p:nvPr>
            <p:extLst>
              <p:ext uri="{D42A27DB-BD31-4B8C-83A1-F6EECF244321}">
                <p14:modId xmlns:p14="http://schemas.microsoft.com/office/powerpoint/2010/main" val="1399888058"/>
              </p:ext>
            </p:extLst>
          </p:nvPr>
        </p:nvGraphicFramePr>
        <p:xfrm>
          <a:off x="333375" y="917549"/>
          <a:ext cx="1425575" cy="454025"/>
        </p:xfrm>
        <a:graphic>
          <a:graphicData uri="http://schemas.openxmlformats.org/presentationml/2006/ole">
            <mc:AlternateContent xmlns:mc="http://schemas.openxmlformats.org/markup-compatibility/2006">
              <mc:Choice xmlns:v="urn:schemas-microsoft-com:vml" Requires="v">
                <p:oleObj spid="_x0000_s17385" name="Equation" r:id="rId3" imgW="1422360" imgH="457200" progId="Equation.DSMT4">
                  <p:embed/>
                </p:oleObj>
              </mc:Choice>
              <mc:Fallback>
                <p:oleObj name="Equation" r:id="rId3" imgW="1422360" imgH="457200" progId="Equation.DSMT4">
                  <p:embed/>
                  <p:pic>
                    <p:nvPicPr>
                      <p:cNvPr id="0" name="Object 1"/>
                      <p:cNvPicPr>
                        <a:picLocks noChangeAspect="1" noChangeArrowheads="1"/>
                      </p:cNvPicPr>
                      <p:nvPr/>
                    </p:nvPicPr>
                    <p:blipFill>
                      <a:blip r:embed="rId4"/>
                      <a:srcRect/>
                      <a:stretch>
                        <a:fillRect/>
                      </a:stretch>
                    </p:blipFill>
                    <p:spPr bwMode="auto">
                      <a:xfrm>
                        <a:off x="333375" y="917549"/>
                        <a:ext cx="1425575"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358029926"/>
              </p:ext>
            </p:extLst>
          </p:nvPr>
        </p:nvGraphicFramePr>
        <p:xfrm>
          <a:off x="316794" y="1564902"/>
          <a:ext cx="2409825" cy="714375"/>
        </p:xfrm>
        <a:graphic>
          <a:graphicData uri="http://schemas.openxmlformats.org/presentationml/2006/ole">
            <mc:AlternateContent xmlns:mc="http://schemas.openxmlformats.org/markup-compatibility/2006">
              <mc:Choice xmlns:v="urn:schemas-microsoft-com:vml" Requires="v">
                <p:oleObj spid="_x0000_s17386" name="Equation" r:id="rId5" imgW="2412720" imgH="711000" progId="Equation.DSMT4">
                  <p:embed/>
                </p:oleObj>
              </mc:Choice>
              <mc:Fallback>
                <p:oleObj name="Equation" r:id="rId5" imgW="2412720" imgH="711000" progId="Equation.DSMT4">
                  <p:embed/>
                  <p:pic>
                    <p:nvPicPr>
                      <p:cNvPr id="0" name="Object 3"/>
                      <p:cNvPicPr>
                        <a:picLocks noChangeAspect="1" noChangeArrowheads="1"/>
                      </p:cNvPicPr>
                      <p:nvPr/>
                    </p:nvPicPr>
                    <p:blipFill>
                      <a:blip r:embed="rId6"/>
                      <a:srcRect/>
                      <a:stretch>
                        <a:fillRect/>
                      </a:stretch>
                    </p:blipFill>
                    <p:spPr bwMode="auto">
                      <a:xfrm>
                        <a:off x="316794" y="1564902"/>
                        <a:ext cx="240982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4138606630"/>
              </p:ext>
            </p:extLst>
          </p:nvPr>
        </p:nvGraphicFramePr>
        <p:xfrm>
          <a:off x="362438" y="2879567"/>
          <a:ext cx="1343025" cy="301625"/>
        </p:xfrm>
        <a:graphic>
          <a:graphicData uri="http://schemas.openxmlformats.org/presentationml/2006/ole">
            <mc:AlternateContent xmlns:mc="http://schemas.openxmlformats.org/markup-compatibility/2006">
              <mc:Choice xmlns:v="urn:schemas-microsoft-com:vml" Requires="v">
                <p:oleObj spid="_x0000_s17387" name="Equation" r:id="rId7" imgW="1346040" imgH="304560" progId="Equation.DSMT4">
                  <p:embed/>
                </p:oleObj>
              </mc:Choice>
              <mc:Fallback>
                <p:oleObj name="Equation" r:id="rId7" imgW="1346040" imgH="304560" progId="Equation.DSMT4">
                  <p:embed/>
                  <p:pic>
                    <p:nvPicPr>
                      <p:cNvPr id="0" name="Object 11"/>
                      <p:cNvPicPr>
                        <a:picLocks noChangeAspect="1" noChangeArrowheads="1"/>
                      </p:cNvPicPr>
                      <p:nvPr/>
                    </p:nvPicPr>
                    <p:blipFill>
                      <a:blip r:embed="rId8"/>
                      <a:srcRect/>
                      <a:stretch>
                        <a:fillRect/>
                      </a:stretch>
                    </p:blipFill>
                    <p:spPr bwMode="auto">
                      <a:xfrm>
                        <a:off x="362438" y="2879567"/>
                        <a:ext cx="134302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822836993"/>
              </p:ext>
            </p:extLst>
          </p:nvPr>
        </p:nvGraphicFramePr>
        <p:xfrm>
          <a:off x="379019" y="4061813"/>
          <a:ext cx="1851025" cy="474662"/>
        </p:xfrm>
        <a:graphic>
          <a:graphicData uri="http://schemas.openxmlformats.org/presentationml/2006/ole">
            <mc:AlternateContent xmlns:mc="http://schemas.openxmlformats.org/markup-compatibility/2006">
              <mc:Choice xmlns:v="urn:schemas-microsoft-com:vml" Requires="v">
                <p:oleObj spid="_x0000_s17388" name="Equation" r:id="rId9" imgW="1841400" imgH="469800" progId="Equation.DSMT4">
                  <p:embed/>
                </p:oleObj>
              </mc:Choice>
              <mc:Fallback>
                <p:oleObj name="Equation" r:id="rId9" imgW="1841400" imgH="469800" progId="Equation.DSMT4">
                  <p:embed/>
                  <p:pic>
                    <p:nvPicPr>
                      <p:cNvPr id="0" name="Object 13"/>
                      <p:cNvPicPr>
                        <a:picLocks noChangeAspect="1" noChangeArrowheads="1"/>
                      </p:cNvPicPr>
                      <p:nvPr/>
                    </p:nvPicPr>
                    <p:blipFill>
                      <a:blip r:embed="rId10"/>
                      <a:srcRect/>
                      <a:stretch>
                        <a:fillRect/>
                      </a:stretch>
                    </p:blipFill>
                    <p:spPr bwMode="auto">
                      <a:xfrm>
                        <a:off x="379019" y="4061813"/>
                        <a:ext cx="1851025"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1770830203"/>
              </p:ext>
            </p:extLst>
          </p:nvPr>
        </p:nvGraphicFramePr>
        <p:xfrm>
          <a:off x="362438" y="3727229"/>
          <a:ext cx="1273175" cy="301625"/>
        </p:xfrm>
        <a:graphic>
          <a:graphicData uri="http://schemas.openxmlformats.org/presentationml/2006/ole">
            <mc:AlternateContent xmlns:mc="http://schemas.openxmlformats.org/markup-compatibility/2006">
              <mc:Choice xmlns:v="urn:schemas-microsoft-com:vml" Requires="v">
                <p:oleObj spid="_x0000_s17389" name="Equation" r:id="rId11" imgW="1269720" imgH="304560" progId="Equation.DSMT4">
                  <p:embed/>
                </p:oleObj>
              </mc:Choice>
              <mc:Fallback>
                <p:oleObj name="Equation" r:id="rId11" imgW="1269720" imgH="304560" progId="Equation.DSMT4">
                  <p:embed/>
                  <p:pic>
                    <p:nvPicPr>
                      <p:cNvPr id="0" name="Object 15"/>
                      <p:cNvPicPr>
                        <a:picLocks noChangeAspect="1" noChangeArrowheads="1"/>
                      </p:cNvPicPr>
                      <p:nvPr/>
                    </p:nvPicPr>
                    <p:blipFill>
                      <a:blip r:embed="rId12"/>
                      <a:srcRect/>
                      <a:stretch>
                        <a:fillRect/>
                      </a:stretch>
                    </p:blipFill>
                    <p:spPr bwMode="auto">
                      <a:xfrm>
                        <a:off x="362438" y="3727229"/>
                        <a:ext cx="127317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79933" y="144482"/>
            <a:ext cx="10006039"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Идентификация упругих характеристик слоистых полимерных композитов</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16794" y="475245"/>
            <a:ext cx="302433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Минимизация невязки</a:t>
            </a:r>
            <a:endParaRPr lang="ru-RU" sz="1600" dirty="0">
              <a:latin typeface="Times New Roman" panose="02020603050405020304" pitchFamily="18" charset="0"/>
              <a:cs typeface="Times New Roman" panose="02020603050405020304" pitchFamily="18" charset="0"/>
            </a:endParaRPr>
          </a:p>
        </p:txBody>
      </p:sp>
      <p:graphicFrame>
        <p:nvGraphicFramePr>
          <p:cNvPr id="15" name="Объект 14"/>
          <p:cNvGraphicFramePr>
            <a:graphicFrameLocks noChangeAspect="1"/>
          </p:cNvGraphicFramePr>
          <p:nvPr>
            <p:extLst>
              <p:ext uri="{D42A27DB-BD31-4B8C-83A1-F6EECF244321}">
                <p14:modId xmlns:p14="http://schemas.microsoft.com/office/powerpoint/2010/main" val="4215276956"/>
              </p:ext>
            </p:extLst>
          </p:nvPr>
        </p:nvGraphicFramePr>
        <p:xfrm>
          <a:off x="362438" y="3304191"/>
          <a:ext cx="2095500" cy="300038"/>
        </p:xfrm>
        <a:graphic>
          <a:graphicData uri="http://schemas.openxmlformats.org/presentationml/2006/ole">
            <mc:AlternateContent xmlns:mc="http://schemas.openxmlformats.org/markup-compatibility/2006">
              <mc:Choice xmlns:v="urn:schemas-microsoft-com:vml" Requires="v">
                <p:oleObj spid="_x0000_s17390" name="Equation" r:id="rId13" imgW="2095200" imgH="304560" progId="Equation.DSMT4">
                  <p:embed/>
                </p:oleObj>
              </mc:Choice>
              <mc:Fallback>
                <p:oleObj name="Equation" r:id="rId13" imgW="2095200" imgH="304560" progId="Equation.DSMT4">
                  <p:embed/>
                  <p:pic>
                    <p:nvPicPr>
                      <p:cNvPr id="12" name="Объект 11"/>
                      <p:cNvPicPr>
                        <a:picLocks noChangeAspect="1" noChangeArrowheads="1"/>
                      </p:cNvPicPr>
                      <p:nvPr/>
                    </p:nvPicPr>
                    <p:blipFill>
                      <a:blip r:embed="rId14"/>
                      <a:srcRect/>
                      <a:stretch>
                        <a:fillRect/>
                      </a:stretch>
                    </p:blipFill>
                    <p:spPr bwMode="auto">
                      <a:xfrm>
                        <a:off x="362438" y="3304191"/>
                        <a:ext cx="2095500"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ъект 6"/>
          <p:cNvGraphicFramePr>
            <a:graphicFrameLocks noChangeAspect="1"/>
          </p:cNvGraphicFramePr>
          <p:nvPr>
            <p:extLst>
              <p:ext uri="{D42A27DB-BD31-4B8C-83A1-F6EECF244321}">
                <p14:modId xmlns:p14="http://schemas.microsoft.com/office/powerpoint/2010/main" val="917575955"/>
              </p:ext>
            </p:extLst>
          </p:nvPr>
        </p:nvGraphicFramePr>
        <p:xfrm>
          <a:off x="6682714" y="1656880"/>
          <a:ext cx="1625600" cy="631825"/>
        </p:xfrm>
        <a:graphic>
          <a:graphicData uri="http://schemas.openxmlformats.org/presentationml/2006/ole">
            <mc:AlternateContent xmlns:mc="http://schemas.openxmlformats.org/markup-compatibility/2006">
              <mc:Choice xmlns:v="urn:schemas-microsoft-com:vml" Requires="v">
                <p:oleObj spid="_x0000_s17391" name="Equation" r:id="rId15" imgW="1625400" imgH="634680" progId="Equation.DSMT4">
                  <p:embed/>
                </p:oleObj>
              </mc:Choice>
              <mc:Fallback>
                <p:oleObj name="Equation" r:id="rId15" imgW="1625400" imgH="634680" progId="Equation.DSMT4">
                  <p:embed/>
                  <p:pic>
                    <p:nvPicPr>
                      <p:cNvPr id="0" name="Object 252"/>
                      <p:cNvPicPr>
                        <a:picLocks noChangeAspect="1" noChangeArrowheads="1"/>
                      </p:cNvPicPr>
                      <p:nvPr/>
                    </p:nvPicPr>
                    <p:blipFill>
                      <a:blip r:embed="rId16"/>
                      <a:srcRect/>
                      <a:stretch>
                        <a:fillRect/>
                      </a:stretch>
                    </p:blipFill>
                    <p:spPr bwMode="auto">
                      <a:xfrm>
                        <a:off x="6682714" y="1656880"/>
                        <a:ext cx="1625600"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702497440"/>
              </p:ext>
            </p:extLst>
          </p:nvPr>
        </p:nvGraphicFramePr>
        <p:xfrm>
          <a:off x="6748317" y="2799780"/>
          <a:ext cx="1781175" cy="728662"/>
        </p:xfrm>
        <a:graphic>
          <a:graphicData uri="http://schemas.openxmlformats.org/presentationml/2006/ole">
            <mc:AlternateContent xmlns:mc="http://schemas.openxmlformats.org/markup-compatibility/2006">
              <mc:Choice xmlns:v="urn:schemas-microsoft-com:vml" Requires="v">
                <p:oleObj spid="_x0000_s17392" name="Equation" r:id="rId17" imgW="1777680" imgH="723600" progId="Equation.DSMT4">
                  <p:embed/>
                </p:oleObj>
              </mc:Choice>
              <mc:Fallback>
                <p:oleObj name="Equation" r:id="rId17" imgW="1777680" imgH="723600" progId="Equation.DSMT4">
                  <p:embed/>
                  <p:pic>
                    <p:nvPicPr>
                      <p:cNvPr id="0" name="Object 254"/>
                      <p:cNvPicPr>
                        <a:picLocks noChangeAspect="1" noChangeArrowheads="1"/>
                      </p:cNvPicPr>
                      <p:nvPr/>
                    </p:nvPicPr>
                    <p:blipFill>
                      <a:blip r:embed="rId18"/>
                      <a:srcRect/>
                      <a:stretch>
                        <a:fillRect/>
                      </a:stretch>
                    </p:blipFill>
                    <p:spPr bwMode="auto">
                      <a:xfrm>
                        <a:off x="6748317" y="2799780"/>
                        <a:ext cx="1781175"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6241182" y="732282"/>
            <a:ext cx="302433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Оценка точности модели</a:t>
            </a:r>
            <a:endParaRPr lang="ru-RU" sz="16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362438" y="2349739"/>
            <a:ext cx="4930063"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Идентификация элементов матрицы жесткости слоя</a:t>
            </a:r>
            <a:endParaRPr lang="ru-RU" sz="16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567320" y="1307413"/>
            <a:ext cx="34819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Средняя относительная ошибка</a:t>
            </a:r>
            <a:endParaRPr lang="ru-RU" sz="16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6563042" y="2387919"/>
            <a:ext cx="34819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Средняя </a:t>
            </a:r>
            <a:r>
              <a:rPr lang="ru-RU" sz="1600" dirty="0" err="1" smtClean="0">
                <a:latin typeface="Times New Roman" panose="02020603050405020304" pitchFamily="18" charset="0"/>
                <a:cs typeface="Times New Roman" panose="02020603050405020304" pitchFamily="18" charset="0"/>
              </a:rPr>
              <a:t>квадратическая</a:t>
            </a:r>
            <a:r>
              <a:rPr lang="ru-RU" sz="1600" dirty="0" smtClean="0">
                <a:latin typeface="Times New Roman" panose="02020603050405020304" pitchFamily="18" charset="0"/>
                <a:cs typeface="Times New Roman" panose="02020603050405020304" pitchFamily="18" charset="0"/>
              </a:rPr>
              <a:t> ошибка</a:t>
            </a:r>
            <a:endParaRPr lang="ru-RU" sz="1600" dirty="0">
              <a:latin typeface="Times New Roman" panose="02020603050405020304" pitchFamily="18" charset="0"/>
              <a:cs typeface="Times New Roman" panose="02020603050405020304" pitchFamily="18" charset="0"/>
            </a:endParaRPr>
          </a:p>
        </p:txBody>
      </p:sp>
      <p:graphicFrame>
        <p:nvGraphicFramePr>
          <p:cNvPr id="8" name="Таблица 7"/>
          <p:cNvGraphicFramePr>
            <a:graphicFrameLocks noGrp="1"/>
          </p:cNvGraphicFramePr>
          <p:nvPr>
            <p:extLst>
              <p:ext uri="{D42A27DB-BD31-4B8C-83A1-F6EECF244321}">
                <p14:modId xmlns:p14="http://schemas.microsoft.com/office/powerpoint/2010/main" val="2378213341"/>
              </p:ext>
            </p:extLst>
          </p:nvPr>
        </p:nvGraphicFramePr>
        <p:xfrm>
          <a:off x="316794" y="5198854"/>
          <a:ext cx="4728412" cy="1447800"/>
        </p:xfrm>
        <a:graphic>
          <a:graphicData uri="http://schemas.openxmlformats.org/drawingml/2006/table">
            <a:tbl>
              <a:tblPr>
                <a:tableStyleId>{5940675A-B579-460E-94D1-54222C63F5DA}</a:tableStyleId>
              </a:tblPr>
              <a:tblGrid>
                <a:gridCol w="1488052">
                  <a:extLst>
                    <a:ext uri="{9D8B030D-6E8A-4147-A177-3AD203B41FA5}">
                      <a16:colId xmlns:a16="http://schemas.microsoft.com/office/drawing/2014/main" val="1320186086"/>
                    </a:ext>
                  </a:extLst>
                </a:gridCol>
                <a:gridCol w="864096">
                  <a:extLst>
                    <a:ext uri="{9D8B030D-6E8A-4147-A177-3AD203B41FA5}">
                      <a16:colId xmlns:a16="http://schemas.microsoft.com/office/drawing/2014/main" val="68018520"/>
                    </a:ext>
                  </a:extLst>
                </a:gridCol>
                <a:gridCol w="864096">
                  <a:extLst>
                    <a:ext uri="{9D8B030D-6E8A-4147-A177-3AD203B41FA5}">
                      <a16:colId xmlns:a16="http://schemas.microsoft.com/office/drawing/2014/main" val="3296812811"/>
                    </a:ext>
                  </a:extLst>
                </a:gridCol>
                <a:gridCol w="936104">
                  <a:extLst>
                    <a:ext uri="{9D8B030D-6E8A-4147-A177-3AD203B41FA5}">
                      <a16:colId xmlns:a16="http://schemas.microsoft.com/office/drawing/2014/main" val="3086308261"/>
                    </a:ext>
                  </a:extLst>
                </a:gridCol>
                <a:gridCol w="576064">
                  <a:extLst>
                    <a:ext uri="{9D8B030D-6E8A-4147-A177-3AD203B41FA5}">
                      <a16:colId xmlns:a16="http://schemas.microsoft.com/office/drawing/2014/main" val="2290315923"/>
                    </a:ext>
                  </a:extLst>
                </a:gridCol>
              </a:tblGrid>
              <a:tr h="300071">
                <a:tc>
                  <a:txBody>
                    <a:bodyPr/>
                    <a:lstStyle/>
                    <a:p>
                      <a:r>
                        <a:rPr lang="ru-RU" sz="1600" dirty="0" smtClean="0">
                          <a:latin typeface="Times New Roman" panose="02020603050405020304" pitchFamily="18" charset="0"/>
                          <a:cs typeface="Times New Roman" panose="02020603050405020304" pitchFamily="18" charset="0"/>
                        </a:rPr>
                        <a:t>Материал</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E</a:t>
                      </a:r>
                      <a:r>
                        <a:rPr lang="ru-RU" sz="1600" baseline="-25000" dirty="0" smtClean="0">
                          <a:latin typeface="Times New Roman" panose="02020603050405020304" pitchFamily="18" charset="0"/>
                          <a:ea typeface="Calibri" panose="020F0502020204030204" pitchFamily="34" charset="0"/>
                        </a:rPr>
                        <a:t>1</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E</a:t>
                      </a:r>
                      <a:r>
                        <a:rPr lang="ru-RU" sz="1600" baseline="-25000" dirty="0" smtClean="0">
                          <a:latin typeface="Times New Roman" panose="02020603050405020304" pitchFamily="18" charset="0"/>
                          <a:ea typeface="Calibri" panose="020F0502020204030204" pitchFamily="34" charset="0"/>
                        </a:rPr>
                        <a:t>2</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smtClean="0">
                          <a:latin typeface="Times New Roman" panose="02020603050405020304" pitchFamily="18" charset="0"/>
                          <a:ea typeface="Calibri" panose="020F0502020204030204" pitchFamily="34" charset="0"/>
                        </a:rPr>
                        <a:t>G</a:t>
                      </a:r>
                      <a:r>
                        <a:rPr lang="ru-RU" sz="1600" baseline="-25000" dirty="0" smtClean="0">
                          <a:latin typeface="Times New Roman" panose="02020603050405020304" pitchFamily="18" charset="0"/>
                          <a:ea typeface="Calibri" panose="020F0502020204030204" pitchFamily="34" charset="0"/>
                        </a:rPr>
                        <a:t>12</a:t>
                      </a:r>
                      <a:r>
                        <a:rPr lang="ru-RU" sz="1600" dirty="0" smtClean="0">
                          <a:latin typeface="Times New Roman" panose="02020603050405020304" pitchFamily="18" charset="0"/>
                          <a:ea typeface="Calibri" panose="020F0502020204030204" pitchFamily="34" charset="0"/>
                        </a:rPr>
                        <a:t>, ГПа</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ea typeface="Calibri" panose="020F0502020204030204" pitchFamily="34" charset="0"/>
                        </a:rPr>
                        <a:t>ν</a:t>
                      </a:r>
                      <a:r>
                        <a:rPr lang="ru-RU" sz="1600" baseline="-25000" dirty="0" smtClean="0">
                          <a:latin typeface="Times New Roman" panose="02020603050405020304" pitchFamily="18" charset="0"/>
                          <a:ea typeface="Calibri" panose="020F0502020204030204" pitchFamily="34" charset="0"/>
                        </a:rPr>
                        <a:t>12</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41370484"/>
                  </a:ext>
                </a:extLst>
              </a:tr>
              <a:tr h="370840">
                <a:tc>
                  <a:txBody>
                    <a:bodyPr/>
                    <a:lstStyle/>
                    <a:p>
                      <a:r>
                        <a:rPr lang="ru-RU" sz="1600" dirty="0" smtClean="0">
                          <a:latin typeface="Times New Roman" panose="02020603050405020304" pitchFamily="18" charset="0"/>
                          <a:cs typeface="Times New Roman" panose="02020603050405020304" pitchFamily="18" charset="0"/>
                        </a:rPr>
                        <a:t>КМУ-4Л</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150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4,0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3,3</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0,32</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8329573"/>
                  </a:ext>
                </a:extLst>
              </a:tr>
              <a:tr h="370840">
                <a:tc>
                  <a:txBody>
                    <a:bodyPr/>
                    <a:lstStyle/>
                    <a:p>
                      <a:r>
                        <a:rPr lang="ru-RU" sz="1600" dirty="0" smtClean="0">
                          <a:latin typeface="Times New Roman" panose="02020603050405020304" pitchFamily="18" charset="0"/>
                          <a:cs typeface="Times New Roman" panose="02020603050405020304" pitchFamily="18" charset="0"/>
                        </a:rPr>
                        <a:t>БМИ-3/3692</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84</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80,0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7,5</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0,04</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62009874"/>
                  </a:ext>
                </a:extLst>
              </a:tr>
              <a:tr h="370840">
                <a:tc>
                  <a:txBody>
                    <a:bodyPr/>
                    <a:lstStyle/>
                    <a:p>
                      <a:r>
                        <a:rPr lang="ru-RU" sz="1600" dirty="0" smtClean="0">
                          <a:latin typeface="Times New Roman" panose="02020603050405020304" pitchFamily="18" charset="0"/>
                          <a:cs typeface="Times New Roman" panose="02020603050405020304" pitchFamily="18" charset="0"/>
                        </a:rPr>
                        <a:t>Стеклопластик</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137</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9,5</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5,0</a:t>
                      </a:r>
                      <a:endParaRPr lang="ru-RU" sz="1600" dirty="0">
                        <a:latin typeface="Times New Roman" panose="02020603050405020304" pitchFamily="18" charset="0"/>
                        <a:cs typeface="Times New Roman" panose="02020603050405020304" pitchFamily="18" charset="0"/>
                      </a:endParaRPr>
                    </a:p>
                  </a:txBody>
                  <a:tcPr/>
                </a:tc>
                <a:tc>
                  <a:txBody>
                    <a:bodyPr/>
                    <a:lstStyle/>
                    <a:p>
                      <a:pPr algn="ctr"/>
                      <a:r>
                        <a:rPr lang="ru-RU" sz="1600" dirty="0" smtClean="0">
                          <a:latin typeface="Times New Roman" panose="02020603050405020304" pitchFamily="18" charset="0"/>
                          <a:cs typeface="Times New Roman" panose="02020603050405020304" pitchFamily="18" charset="0"/>
                        </a:rPr>
                        <a:t>0,30</a:t>
                      </a:r>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20605978"/>
                  </a:ext>
                </a:extLst>
              </a:tr>
            </a:tbl>
          </a:graphicData>
        </a:graphic>
      </p:graphicFrame>
      <p:pic>
        <p:nvPicPr>
          <p:cNvPr id="10" name="Рисунок 9"/>
          <p:cNvPicPr>
            <a:picLocks noChangeAspect="1"/>
          </p:cNvPicPr>
          <p:nvPr/>
        </p:nvPicPr>
        <p:blipFill rotWithShape="1">
          <a:blip r:embed="rId19"/>
          <a:srcRect l="15154" r="20440"/>
          <a:stretch/>
        </p:blipFill>
        <p:spPr>
          <a:xfrm>
            <a:off x="5076478" y="3925058"/>
            <a:ext cx="1224136" cy="3030962"/>
          </a:xfrm>
          <a:prstGeom prst="rect">
            <a:avLst/>
          </a:prstGeom>
        </p:spPr>
      </p:pic>
      <p:pic>
        <p:nvPicPr>
          <p:cNvPr id="17" name="Рисунок 16"/>
          <p:cNvPicPr>
            <a:picLocks noChangeAspect="1"/>
          </p:cNvPicPr>
          <p:nvPr/>
        </p:nvPicPr>
        <p:blipFill>
          <a:blip r:embed="rId20"/>
          <a:stretch>
            <a:fillRect/>
          </a:stretch>
        </p:blipFill>
        <p:spPr>
          <a:xfrm>
            <a:off x="7115798" y="3937672"/>
            <a:ext cx="1694979" cy="3047154"/>
          </a:xfrm>
          <a:prstGeom prst="rect">
            <a:avLst/>
          </a:prstGeom>
        </p:spPr>
      </p:pic>
      <p:pic>
        <p:nvPicPr>
          <p:cNvPr id="9" name="Рисунок 8"/>
          <p:cNvPicPr>
            <a:picLocks noChangeAspect="1"/>
          </p:cNvPicPr>
          <p:nvPr/>
        </p:nvPicPr>
        <p:blipFill>
          <a:blip r:embed="rId21" cstate="print">
            <a:extLst>
              <a:ext uri="{BEBA8EAE-BF5A-486C-A8C5-ECC9F3942E4B}">
                <a14:imgProps xmlns:a14="http://schemas.microsoft.com/office/drawing/2010/main">
                  <a14:imgLayer r:embed="rId22">
                    <a14:imgEffect>
                      <a14:saturation sat="33000"/>
                    </a14:imgEffect>
                  </a14:imgLayer>
                </a14:imgProps>
              </a:ext>
              <a:ext uri="{28A0092B-C50C-407E-A947-70E740481C1C}">
                <a14:useLocalDpi xmlns:a14="http://schemas.microsoft.com/office/drawing/2010/main" val="0"/>
              </a:ext>
            </a:extLst>
          </a:blip>
          <a:stretch>
            <a:fillRect/>
          </a:stretch>
        </p:blipFill>
        <p:spPr>
          <a:xfrm flipH="1">
            <a:off x="6329072" y="3934307"/>
            <a:ext cx="786232" cy="3021713"/>
          </a:xfrm>
          <a:prstGeom prst="rect">
            <a:avLst/>
          </a:prstGeom>
        </p:spPr>
      </p:pic>
      <p:pic>
        <p:nvPicPr>
          <p:cNvPr id="19" name="Рисунок 18"/>
          <p:cNvPicPr>
            <a:picLocks noChangeAspect="1"/>
          </p:cNvPicPr>
          <p:nvPr/>
        </p:nvPicPr>
        <p:blipFill>
          <a:blip r:embed="rId23" cstate="print">
            <a:extLst>
              <a:ext uri="{BEBA8EAE-BF5A-486C-A8C5-ECC9F3942E4B}">
                <a14:imgProps xmlns:a14="http://schemas.microsoft.com/office/drawing/2010/main">
                  <a14:imgLayer r:embed="rId24">
                    <a14:imgEffect>
                      <a14:saturation sat="33000"/>
                    </a14:imgEffect>
                  </a14:imgLayer>
                </a14:imgProps>
              </a:ext>
              <a:ext uri="{28A0092B-C50C-407E-A947-70E740481C1C}">
                <a14:useLocalDpi xmlns:a14="http://schemas.microsoft.com/office/drawing/2010/main" val="0"/>
              </a:ext>
            </a:extLst>
          </a:blip>
          <a:stretch>
            <a:fillRect/>
          </a:stretch>
        </p:blipFill>
        <p:spPr>
          <a:xfrm flipH="1">
            <a:off x="8773020" y="3934307"/>
            <a:ext cx="1309285" cy="3065843"/>
          </a:xfrm>
          <a:prstGeom prst="rect">
            <a:avLst/>
          </a:prstGeom>
        </p:spPr>
      </p:pic>
    </p:spTree>
    <p:extLst>
      <p:ext uri="{BB962C8B-B14F-4D97-AF65-F5344CB8AC3E}">
        <p14:creationId xmlns:p14="http://schemas.microsoft.com/office/powerpoint/2010/main" val="38974692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11</a:t>
            </a:fld>
            <a:endParaRPr lang="ru-RU" altLang="en-US"/>
          </a:p>
        </p:txBody>
      </p:sp>
      <p:sp>
        <p:nvSpPr>
          <p:cNvPr id="9" name="TextBox 8"/>
          <p:cNvSpPr txBox="1"/>
          <p:nvPr/>
        </p:nvSpPr>
        <p:spPr>
          <a:xfrm>
            <a:off x="179934" y="144482"/>
            <a:ext cx="10153128" cy="369332"/>
          </a:xfrm>
          <a:prstGeom prst="rect">
            <a:avLst/>
          </a:prstGeom>
          <a:noFill/>
        </p:spPr>
        <p:txBody>
          <a:bodyPr wrap="square" rtlCol="0">
            <a:spAutoFit/>
          </a:bodyPr>
          <a:lstStyle/>
          <a:p>
            <a:pPr algn="ctr"/>
            <a:r>
              <a:rPr lang="ru-RU"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углепластика </a:t>
            </a:r>
            <a:r>
              <a:rPr lang="ru-RU" b="1" u="sng" dirty="0" smtClean="0">
                <a:latin typeface="Times New Roman" panose="02020603050405020304" pitchFamily="18" charset="0"/>
                <a:cs typeface="Times New Roman" panose="02020603050405020304" pitchFamily="18" charset="0"/>
              </a:rPr>
              <a:t>БМИ-3/3692</a:t>
            </a:r>
            <a:endParaRPr lang="ru-RU" b="1" u="sng" dirty="0">
              <a:latin typeface="Times New Roman" panose="02020603050405020304" pitchFamily="18" charset="0"/>
              <a:cs typeface="Times New Roman" panose="02020603050405020304" pitchFamily="18" charset="0"/>
            </a:endParaRPr>
          </a:p>
        </p:txBody>
      </p:sp>
      <p:sp>
        <p:nvSpPr>
          <p:cNvPr id="10" name="Прямоугольник 9"/>
          <p:cNvSpPr/>
          <p:nvPr/>
        </p:nvSpPr>
        <p:spPr>
          <a:xfrm>
            <a:off x="6974446" y="3168402"/>
            <a:ext cx="45878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90°</a:t>
            </a:r>
            <a:endParaRPr lang="ru-RU" sz="1600" dirty="0">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3380862" y="6111640"/>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±45°</a:t>
            </a:r>
            <a:endParaRPr lang="ru-RU" sz="1600" dirty="0">
              <a:latin typeface="Times New Roman" panose="02020603050405020304" pitchFamily="18" charset="0"/>
              <a:cs typeface="Times New Roman" panose="02020603050405020304" pitchFamily="18" charset="0"/>
            </a:endParaRPr>
          </a:p>
        </p:txBody>
      </p:sp>
      <p:sp>
        <p:nvSpPr>
          <p:cNvPr id="12" name="Прямоугольник 11"/>
          <p:cNvSpPr/>
          <p:nvPr/>
        </p:nvSpPr>
        <p:spPr>
          <a:xfrm>
            <a:off x="3348286" y="3221913"/>
            <a:ext cx="356188"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sp>
        <p:nvSpPr>
          <p:cNvPr id="13" name="Прямоугольник 12"/>
          <p:cNvSpPr/>
          <p:nvPr/>
        </p:nvSpPr>
        <p:spPr>
          <a:xfrm>
            <a:off x="7027626" y="6048722"/>
            <a:ext cx="458780"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30°</a:t>
            </a:r>
            <a:endParaRPr lang="ru-RU" sz="1600" dirty="0">
              <a:latin typeface="Times New Roman" panose="02020603050405020304" pitchFamily="18" charset="0"/>
              <a:cs typeface="Times New Roman" panose="02020603050405020304" pitchFamily="18" charset="0"/>
            </a:endParaRPr>
          </a:p>
        </p:txBody>
      </p:sp>
      <p:graphicFrame>
        <p:nvGraphicFramePr>
          <p:cNvPr id="14" name="Объект 13"/>
          <p:cNvGraphicFramePr>
            <a:graphicFrameLocks noChangeAspect="1"/>
          </p:cNvGraphicFramePr>
          <p:nvPr>
            <p:extLst>
              <p:ext uri="{D42A27DB-BD31-4B8C-83A1-F6EECF244321}">
                <p14:modId xmlns:p14="http://schemas.microsoft.com/office/powerpoint/2010/main" val="1335365377"/>
              </p:ext>
            </p:extLst>
          </p:nvPr>
        </p:nvGraphicFramePr>
        <p:xfrm>
          <a:off x="295470" y="6402071"/>
          <a:ext cx="2409825" cy="315912"/>
        </p:xfrm>
        <a:graphic>
          <a:graphicData uri="http://schemas.openxmlformats.org/presentationml/2006/ole">
            <mc:AlternateContent xmlns:mc="http://schemas.openxmlformats.org/markup-compatibility/2006">
              <mc:Choice xmlns:v="urn:schemas-microsoft-com:vml" Requires="v">
                <p:oleObj spid="_x0000_s41352" name="Equation" r:id="rId3" imgW="2412720" imgH="304560" progId="Equation.DSMT4">
                  <p:embed/>
                </p:oleObj>
              </mc:Choice>
              <mc:Fallback>
                <p:oleObj name="Equation" r:id="rId3" imgW="2412720" imgH="304560" progId="Equation.DSMT4">
                  <p:embed/>
                  <p:pic>
                    <p:nvPicPr>
                      <p:cNvPr id="14" name="Объект 13"/>
                      <p:cNvPicPr>
                        <a:picLocks noChangeAspect="1" noChangeArrowheads="1"/>
                      </p:cNvPicPr>
                      <p:nvPr/>
                    </p:nvPicPr>
                    <p:blipFill>
                      <a:blip r:embed="rId4"/>
                      <a:srcRect/>
                      <a:stretch>
                        <a:fillRect/>
                      </a:stretch>
                    </p:blipFill>
                    <p:spPr bwMode="auto">
                      <a:xfrm>
                        <a:off x="295470" y="6402071"/>
                        <a:ext cx="240982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Объект 1"/>
          <p:cNvGraphicFramePr>
            <a:graphicFrameLocks noChangeAspect="1"/>
          </p:cNvGraphicFramePr>
          <p:nvPr>
            <p:extLst>
              <p:ext uri="{D42A27DB-BD31-4B8C-83A1-F6EECF244321}">
                <p14:modId xmlns:p14="http://schemas.microsoft.com/office/powerpoint/2010/main" val="4140960891"/>
              </p:ext>
            </p:extLst>
          </p:nvPr>
        </p:nvGraphicFramePr>
        <p:xfrm>
          <a:off x="295470" y="6800886"/>
          <a:ext cx="722313" cy="206375"/>
        </p:xfrm>
        <a:graphic>
          <a:graphicData uri="http://schemas.openxmlformats.org/presentationml/2006/ole">
            <mc:AlternateContent xmlns:mc="http://schemas.openxmlformats.org/markup-compatibility/2006">
              <mc:Choice xmlns:v="urn:schemas-microsoft-com:vml" Requires="v">
                <p:oleObj spid="_x0000_s41353" name="Equation" r:id="rId5" imgW="761760" imgH="215640" progId="Equation.DSMT4">
                  <p:embed/>
                </p:oleObj>
              </mc:Choice>
              <mc:Fallback>
                <p:oleObj name="Equation" r:id="rId5" imgW="761760" imgH="215640" progId="Equation.DSMT4">
                  <p:embed/>
                  <p:pic>
                    <p:nvPicPr>
                      <p:cNvPr id="2" name="Объект 1"/>
                      <p:cNvPicPr>
                        <a:picLocks noChangeAspect="1" noChangeArrowheads="1"/>
                      </p:cNvPicPr>
                      <p:nvPr/>
                    </p:nvPicPr>
                    <p:blipFill>
                      <a:blip r:embed="rId6"/>
                      <a:srcRect/>
                      <a:stretch>
                        <a:fillRect/>
                      </a:stretch>
                    </p:blipFill>
                    <p:spPr bwMode="auto">
                      <a:xfrm>
                        <a:off x="295470" y="6800886"/>
                        <a:ext cx="722313"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Объект 2"/>
          <p:cNvGraphicFramePr>
            <a:graphicFrameLocks noChangeAspect="1"/>
          </p:cNvGraphicFramePr>
          <p:nvPr>
            <p:extLst>
              <p:ext uri="{D42A27DB-BD31-4B8C-83A1-F6EECF244321}">
                <p14:modId xmlns:p14="http://schemas.microsoft.com/office/powerpoint/2010/main" val="3947052979"/>
              </p:ext>
            </p:extLst>
          </p:nvPr>
        </p:nvGraphicFramePr>
        <p:xfrm>
          <a:off x="1274529" y="6807235"/>
          <a:ext cx="715962" cy="193675"/>
        </p:xfrm>
        <a:graphic>
          <a:graphicData uri="http://schemas.openxmlformats.org/presentationml/2006/ole">
            <mc:AlternateContent xmlns:mc="http://schemas.openxmlformats.org/markup-compatibility/2006">
              <mc:Choice xmlns:v="urn:schemas-microsoft-com:vml" Requires="v">
                <p:oleObj spid="_x0000_s41354" name="Equation" r:id="rId7" imgW="698400" imgH="203040" progId="Equation.DSMT4">
                  <p:embed/>
                </p:oleObj>
              </mc:Choice>
              <mc:Fallback>
                <p:oleObj name="Equation" r:id="rId7" imgW="698400" imgH="203040" progId="Equation.DSMT4">
                  <p:embed/>
                  <p:pic>
                    <p:nvPicPr>
                      <p:cNvPr id="3" name="Объект 2"/>
                      <p:cNvPicPr>
                        <a:picLocks noChangeAspect="1" noChangeArrowheads="1"/>
                      </p:cNvPicPr>
                      <p:nvPr/>
                    </p:nvPicPr>
                    <p:blipFill>
                      <a:blip r:embed="rId8"/>
                      <a:srcRect/>
                      <a:stretch>
                        <a:fillRect/>
                      </a:stretch>
                    </p:blipFill>
                    <p:spPr bwMode="auto">
                      <a:xfrm>
                        <a:off x="1274529" y="6807235"/>
                        <a:ext cx="715962" cy="19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3115965011"/>
              </p:ext>
            </p:extLst>
          </p:nvPr>
        </p:nvGraphicFramePr>
        <p:xfrm>
          <a:off x="2227443" y="6740684"/>
          <a:ext cx="942975" cy="315913"/>
        </p:xfrm>
        <a:graphic>
          <a:graphicData uri="http://schemas.openxmlformats.org/presentationml/2006/ole">
            <mc:AlternateContent xmlns:mc="http://schemas.openxmlformats.org/markup-compatibility/2006">
              <mc:Choice xmlns:v="urn:schemas-microsoft-com:vml" Requires="v">
                <p:oleObj spid="_x0000_s41355" name="Equation" r:id="rId9" imgW="965160" imgH="304560" progId="Equation.DSMT4">
                  <p:embed/>
                </p:oleObj>
              </mc:Choice>
              <mc:Fallback>
                <p:oleObj name="Equation" r:id="rId9" imgW="965160" imgH="304560" progId="Equation.DSMT4">
                  <p:embed/>
                  <p:pic>
                    <p:nvPicPr>
                      <p:cNvPr id="18" name="Объект 17"/>
                      <p:cNvPicPr>
                        <a:picLocks noChangeAspect="1" noChangeArrowheads="1"/>
                      </p:cNvPicPr>
                      <p:nvPr/>
                    </p:nvPicPr>
                    <p:blipFill>
                      <a:blip r:embed="rId10"/>
                      <a:srcRect/>
                      <a:stretch>
                        <a:fillRect/>
                      </a:stretch>
                    </p:blipFill>
                    <p:spPr bwMode="auto">
                      <a:xfrm>
                        <a:off x="2227443" y="6740684"/>
                        <a:ext cx="942975"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3255252337"/>
              </p:ext>
            </p:extLst>
          </p:nvPr>
        </p:nvGraphicFramePr>
        <p:xfrm>
          <a:off x="7027626" y="6727861"/>
          <a:ext cx="1955800" cy="279400"/>
        </p:xfrm>
        <a:graphic>
          <a:graphicData uri="http://schemas.openxmlformats.org/presentationml/2006/ole">
            <mc:AlternateContent xmlns:mc="http://schemas.openxmlformats.org/markup-compatibility/2006">
              <mc:Choice xmlns:v="urn:schemas-microsoft-com:vml" Requires="v">
                <p:oleObj spid="_x0000_s41356" name="Equation" r:id="rId11" imgW="1955520" imgH="279360" progId="Equation.DSMT4">
                  <p:embed/>
                </p:oleObj>
              </mc:Choice>
              <mc:Fallback>
                <p:oleObj name="Equation" r:id="rId11" imgW="1955520" imgH="279360" progId="Equation.DSMT4">
                  <p:embed/>
                  <p:pic>
                    <p:nvPicPr>
                      <p:cNvPr id="17" name="Объект 16"/>
                      <p:cNvPicPr/>
                      <p:nvPr/>
                    </p:nvPicPr>
                    <p:blipFill>
                      <a:blip r:embed="rId12"/>
                      <a:stretch>
                        <a:fillRect/>
                      </a:stretch>
                    </p:blipFill>
                    <p:spPr>
                      <a:xfrm>
                        <a:off x="7027626" y="6727861"/>
                        <a:ext cx="1955800" cy="279400"/>
                      </a:xfrm>
                      <a:prstGeom prst="rect">
                        <a:avLst/>
                      </a:prstGeom>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1255926414"/>
              </p:ext>
            </p:extLst>
          </p:nvPr>
        </p:nvGraphicFramePr>
        <p:xfrm>
          <a:off x="6983176" y="6379670"/>
          <a:ext cx="2044700" cy="279400"/>
        </p:xfrm>
        <a:graphic>
          <a:graphicData uri="http://schemas.openxmlformats.org/presentationml/2006/ole">
            <mc:AlternateContent xmlns:mc="http://schemas.openxmlformats.org/markup-compatibility/2006">
              <mc:Choice xmlns:v="urn:schemas-microsoft-com:vml" Requires="v">
                <p:oleObj spid="_x0000_s41357" name="Equation" r:id="rId13" imgW="2044440" imgH="279360" progId="Equation.DSMT4">
                  <p:embed/>
                </p:oleObj>
              </mc:Choice>
              <mc:Fallback>
                <p:oleObj name="Equation" r:id="rId13" imgW="2044440" imgH="279360" progId="Equation.DSMT4">
                  <p:embed/>
                  <p:pic>
                    <p:nvPicPr>
                      <p:cNvPr id="19" name="Объект 18"/>
                      <p:cNvPicPr/>
                      <p:nvPr/>
                    </p:nvPicPr>
                    <p:blipFill>
                      <a:blip r:embed="rId14"/>
                      <a:stretch>
                        <a:fillRect/>
                      </a:stretch>
                    </p:blipFill>
                    <p:spPr>
                      <a:xfrm>
                        <a:off x="6983176" y="6379670"/>
                        <a:ext cx="2044700" cy="279400"/>
                      </a:xfrm>
                      <a:prstGeom prst="rect">
                        <a:avLst/>
                      </a:prstGeom>
                    </p:spPr>
                  </p:pic>
                </p:oleObj>
              </mc:Fallback>
            </mc:AlternateContent>
          </a:graphicData>
        </a:graphic>
      </p:graphicFrame>
      <p:sp>
        <p:nvSpPr>
          <p:cNvPr id="20" name="TextBox 19"/>
          <p:cNvSpPr txBox="1"/>
          <p:nvPr/>
        </p:nvSpPr>
        <p:spPr>
          <a:xfrm>
            <a:off x="4932462" y="6438995"/>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932462" y="6706988"/>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pic>
        <p:nvPicPr>
          <p:cNvPr id="15" name="Рисунок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74529" y="581263"/>
            <a:ext cx="3371850" cy="2676525"/>
          </a:xfrm>
          <a:prstGeom prst="rect">
            <a:avLst/>
          </a:prstGeom>
        </p:spPr>
      </p:pic>
      <p:pic>
        <p:nvPicPr>
          <p:cNvPr id="16" name="Рисунок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88521" y="515856"/>
            <a:ext cx="3371850" cy="2676525"/>
          </a:xfrm>
          <a:prstGeom prst="rect">
            <a:avLst/>
          </a:prstGeom>
        </p:spPr>
      </p:pic>
      <p:pic>
        <p:nvPicPr>
          <p:cNvPr id="22" name="Рисунок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84493" y="3456434"/>
            <a:ext cx="3371850" cy="2676525"/>
          </a:xfrm>
          <a:prstGeom prst="rect">
            <a:avLst/>
          </a:prstGeom>
        </p:spPr>
      </p:pic>
      <p:pic>
        <p:nvPicPr>
          <p:cNvPr id="23" name="Рисунок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87302" y="3433650"/>
            <a:ext cx="3371850" cy="2676525"/>
          </a:xfrm>
          <a:prstGeom prst="rect">
            <a:avLst/>
          </a:prstGeom>
        </p:spPr>
      </p:pic>
    </p:spTree>
    <p:extLst>
      <p:ext uri="{BB962C8B-B14F-4D97-AF65-F5344CB8AC3E}">
        <p14:creationId xmlns:p14="http://schemas.microsoft.com/office/powerpoint/2010/main" val="1626702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Рисунок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43" y="532242"/>
            <a:ext cx="3371850" cy="2676525"/>
          </a:xfrm>
          <a:prstGeom prst="rect">
            <a:avLst/>
          </a:prstGeom>
        </p:spPr>
      </p:pic>
      <p:pic>
        <p:nvPicPr>
          <p:cNvPr id="28" name="Рисунок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302" y="546345"/>
            <a:ext cx="3371850" cy="2676525"/>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12</a:t>
            </a:fld>
            <a:endParaRPr lang="ru-RU" altLang="en-US"/>
          </a:p>
        </p:txBody>
      </p:sp>
      <p:sp>
        <p:nvSpPr>
          <p:cNvPr id="13" name="TextBox 12"/>
          <p:cNvSpPr txBox="1"/>
          <p:nvPr/>
        </p:nvSpPr>
        <p:spPr>
          <a:xfrm>
            <a:off x="243142" y="69962"/>
            <a:ext cx="9956369" cy="338554"/>
          </a:xfrm>
          <a:prstGeom prst="rect">
            <a:avLst/>
          </a:prstGeom>
          <a:noFill/>
        </p:spPr>
        <p:txBody>
          <a:bodyPr wrap="square" rtlCol="0">
            <a:spAutoFit/>
          </a:bodyPr>
          <a:lstStyle/>
          <a:p>
            <a:pPr algn="ctr"/>
            <a:r>
              <a:rPr lang="ru-RU" sz="1600" b="1" u="sng" dirty="0" smtClean="0">
                <a:latin typeface="Times New Roman" panose="02020603050405020304" pitchFamily="18" charset="0"/>
                <a:cs typeface="Times New Roman" panose="02020603050405020304" pitchFamily="18" charset="0"/>
              </a:rPr>
              <a:t>Расчетные и экспериментальные диаграммы деформирования углепластика КМУ-4Л</a:t>
            </a:r>
            <a:endParaRPr lang="ru-RU" sz="1600" b="1" u="sng"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5223210" y="3114581"/>
            <a:ext cx="612668" cy="338554"/>
          </a:xfrm>
          <a:prstGeom prst="rect">
            <a:avLst/>
          </a:prstGeom>
        </p:spPr>
        <p:txBody>
          <a:bodyPr wrap="none">
            <a:spAutoFit/>
          </a:bodyPr>
          <a:lstStyle/>
          <a:p>
            <a:r>
              <a:rPr lang="ru-RU" sz="1600" dirty="0">
                <a:latin typeface="Times New Roman" panose="02020603050405020304" pitchFamily="18" charset="0"/>
                <a:ea typeface="Calibri" panose="020F0502020204030204" pitchFamily="34" charset="0"/>
                <a:cs typeface="Times New Roman" panose="02020603050405020304" pitchFamily="18" charset="0"/>
              </a:rPr>
              <a:t>±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20°</a:t>
            </a:r>
            <a:endParaRPr lang="ru-RU" sz="1600"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897297" y="6072246"/>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±50°</a:t>
            </a:r>
            <a:endParaRPr lang="ru-RU" sz="1600" dirty="0">
              <a:latin typeface="Times New Roman" panose="02020603050405020304" pitchFamily="18" charset="0"/>
              <a:cs typeface="Times New Roman" panose="02020603050405020304" pitchFamily="18" charset="0"/>
            </a:endParaRPr>
          </a:p>
        </p:txBody>
      </p:sp>
      <p:sp>
        <p:nvSpPr>
          <p:cNvPr id="15" name="Прямоугольник 14"/>
          <p:cNvSpPr/>
          <p:nvPr/>
        </p:nvSpPr>
        <p:spPr>
          <a:xfrm>
            <a:off x="1897297" y="3096394"/>
            <a:ext cx="356188"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sp>
        <p:nvSpPr>
          <p:cNvPr id="16" name="Прямоугольник 15"/>
          <p:cNvSpPr/>
          <p:nvPr/>
        </p:nvSpPr>
        <p:spPr>
          <a:xfrm>
            <a:off x="5220494" y="6072246"/>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±70°</a:t>
            </a:r>
            <a:endParaRPr lang="ru-RU" sz="1600" dirty="0">
              <a:latin typeface="Times New Roman" panose="02020603050405020304" pitchFamily="18" charset="0"/>
              <a:cs typeface="Times New Roman" panose="02020603050405020304" pitchFamily="18" charset="0"/>
            </a:endParaRPr>
          </a:p>
        </p:txBody>
      </p:sp>
      <p:sp>
        <p:nvSpPr>
          <p:cNvPr id="17" name="Прямоугольник 16"/>
          <p:cNvSpPr/>
          <p:nvPr/>
        </p:nvSpPr>
        <p:spPr>
          <a:xfrm>
            <a:off x="8518940" y="3150690"/>
            <a:ext cx="561372" cy="338554"/>
          </a:xfrm>
          <a:prstGeom prst="rect">
            <a:avLst/>
          </a:prstGeom>
        </p:spPr>
        <p:txBody>
          <a:bodyPr wrap="none">
            <a:spAutoFit/>
          </a:bodyPr>
          <a:lstStyle/>
          <a:p>
            <a:r>
              <a:rPr lang="ru-RU" sz="1600" dirty="0" smtClean="0">
                <a:latin typeface="Times New Roman" panose="02020603050405020304" pitchFamily="18" charset="0"/>
                <a:ea typeface="Calibri" panose="020F0502020204030204" pitchFamily="34" charset="0"/>
                <a:cs typeface="Times New Roman" panose="02020603050405020304" pitchFamily="18" charset="0"/>
              </a:rPr>
              <a:t>±40°</a:t>
            </a:r>
            <a:endParaRPr lang="ru-RU" sz="1600" dirty="0">
              <a:latin typeface="Times New Roman" panose="02020603050405020304" pitchFamily="18" charset="0"/>
              <a:cs typeface="Times New Roman" panose="02020603050405020304" pitchFamily="18" charset="0"/>
            </a:endParaRPr>
          </a:p>
        </p:txBody>
      </p:sp>
      <p:sp>
        <p:nvSpPr>
          <p:cNvPr id="18" name="Прямоугольник 17"/>
          <p:cNvSpPr/>
          <p:nvPr/>
        </p:nvSpPr>
        <p:spPr>
          <a:xfrm>
            <a:off x="8522033" y="6073076"/>
            <a:ext cx="458780" cy="338554"/>
          </a:xfrm>
          <a:prstGeom prst="rect">
            <a:avLst/>
          </a:prstGeom>
        </p:spPr>
        <p:txBody>
          <a:bodyPr wrap="none">
            <a:spAutoFit/>
          </a:bodyPr>
          <a:lstStyle/>
          <a:p>
            <a:r>
              <a:rPr lang="ru-RU" sz="1600" dirty="0">
                <a:latin typeface="Times New Roman" panose="02020603050405020304" pitchFamily="18" charset="0"/>
                <a:ea typeface="Calibri" panose="020F0502020204030204" pitchFamily="34" charset="0"/>
                <a:cs typeface="Times New Roman" panose="02020603050405020304" pitchFamily="18" charset="0"/>
              </a:rPr>
              <a:t>9</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0°</a:t>
            </a:r>
            <a:endParaRPr lang="ru-RU" sz="1600" dirty="0">
              <a:latin typeface="Times New Roman" panose="02020603050405020304" pitchFamily="18" charset="0"/>
              <a:cs typeface="Times New Roman" panose="02020603050405020304" pitchFamily="18" charset="0"/>
            </a:endParaRPr>
          </a:p>
        </p:txBody>
      </p:sp>
      <p:graphicFrame>
        <p:nvGraphicFramePr>
          <p:cNvPr id="3" name="Объект 2"/>
          <p:cNvGraphicFramePr>
            <a:graphicFrameLocks noChangeAspect="1"/>
          </p:cNvGraphicFramePr>
          <p:nvPr>
            <p:extLst>
              <p:ext uri="{D42A27DB-BD31-4B8C-83A1-F6EECF244321}">
                <p14:modId xmlns:p14="http://schemas.microsoft.com/office/powerpoint/2010/main" val="2319977600"/>
              </p:ext>
            </p:extLst>
          </p:nvPr>
        </p:nvGraphicFramePr>
        <p:xfrm>
          <a:off x="393203" y="6426555"/>
          <a:ext cx="2408238" cy="315912"/>
        </p:xfrm>
        <a:graphic>
          <a:graphicData uri="http://schemas.openxmlformats.org/presentationml/2006/ole">
            <mc:AlternateContent xmlns:mc="http://schemas.openxmlformats.org/markup-compatibility/2006">
              <mc:Choice xmlns:v="urn:schemas-microsoft-com:vml" Requires="v">
                <p:oleObj spid="_x0000_s40322" name="Equation" r:id="rId5" imgW="2412720" imgH="304560" progId="Equation.DSMT4">
                  <p:embed/>
                </p:oleObj>
              </mc:Choice>
              <mc:Fallback>
                <p:oleObj name="Equation" r:id="rId5" imgW="2412720" imgH="304560" progId="Equation.DSMT4">
                  <p:embed/>
                  <p:pic>
                    <p:nvPicPr>
                      <p:cNvPr id="3" name="Объект 2"/>
                      <p:cNvPicPr>
                        <a:picLocks noChangeAspect="1" noChangeArrowheads="1"/>
                      </p:cNvPicPr>
                      <p:nvPr/>
                    </p:nvPicPr>
                    <p:blipFill>
                      <a:blip r:embed="rId6"/>
                      <a:srcRect/>
                      <a:stretch>
                        <a:fillRect/>
                      </a:stretch>
                    </p:blipFill>
                    <p:spPr bwMode="auto">
                      <a:xfrm>
                        <a:off x="393203" y="6426555"/>
                        <a:ext cx="2408238"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Объект 4"/>
          <p:cNvGraphicFramePr>
            <a:graphicFrameLocks noChangeAspect="1"/>
          </p:cNvGraphicFramePr>
          <p:nvPr>
            <p:extLst>
              <p:ext uri="{D42A27DB-BD31-4B8C-83A1-F6EECF244321}">
                <p14:modId xmlns:p14="http://schemas.microsoft.com/office/powerpoint/2010/main" val="2850179181"/>
              </p:ext>
            </p:extLst>
          </p:nvPr>
        </p:nvGraphicFramePr>
        <p:xfrm>
          <a:off x="251942" y="6821040"/>
          <a:ext cx="725488" cy="204788"/>
        </p:xfrm>
        <a:graphic>
          <a:graphicData uri="http://schemas.openxmlformats.org/presentationml/2006/ole">
            <mc:AlternateContent xmlns:mc="http://schemas.openxmlformats.org/markup-compatibility/2006">
              <mc:Choice xmlns:v="urn:schemas-microsoft-com:vml" Requires="v">
                <p:oleObj spid="_x0000_s40323" name="Equation" r:id="rId7" imgW="736560" imgH="215640" progId="Equation.DSMT4">
                  <p:embed/>
                </p:oleObj>
              </mc:Choice>
              <mc:Fallback>
                <p:oleObj name="Equation" r:id="rId7" imgW="736560" imgH="215640" progId="Equation.DSMT4">
                  <p:embed/>
                  <p:pic>
                    <p:nvPicPr>
                      <p:cNvPr id="5" name="Объект 4"/>
                      <p:cNvPicPr>
                        <a:picLocks noChangeAspect="1" noChangeArrowheads="1"/>
                      </p:cNvPicPr>
                      <p:nvPr/>
                    </p:nvPicPr>
                    <p:blipFill>
                      <a:blip r:embed="rId8"/>
                      <a:srcRect/>
                      <a:stretch>
                        <a:fillRect/>
                      </a:stretch>
                    </p:blipFill>
                    <p:spPr bwMode="auto">
                      <a:xfrm>
                        <a:off x="251942" y="6821040"/>
                        <a:ext cx="725488"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124404318"/>
              </p:ext>
            </p:extLst>
          </p:nvPr>
        </p:nvGraphicFramePr>
        <p:xfrm>
          <a:off x="1213105" y="6833741"/>
          <a:ext cx="715963" cy="192087"/>
        </p:xfrm>
        <a:graphic>
          <a:graphicData uri="http://schemas.openxmlformats.org/presentationml/2006/ole">
            <mc:AlternateContent xmlns:mc="http://schemas.openxmlformats.org/markup-compatibility/2006">
              <mc:Choice xmlns:v="urn:schemas-microsoft-com:vml" Requires="v">
                <p:oleObj spid="_x0000_s40324" name="Equation" r:id="rId9" imgW="698400" imgH="203040" progId="Equation.DSMT4">
                  <p:embed/>
                </p:oleObj>
              </mc:Choice>
              <mc:Fallback>
                <p:oleObj name="Equation" r:id="rId9" imgW="698400" imgH="203040" progId="Equation.DSMT4">
                  <p:embed/>
                  <p:pic>
                    <p:nvPicPr>
                      <p:cNvPr id="6" name="Объект 5"/>
                      <p:cNvPicPr>
                        <a:picLocks noChangeAspect="1" noChangeArrowheads="1"/>
                      </p:cNvPicPr>
                      <p:nvPr/>
                    </p:nvPicPr>
                    <p:blipFill>
                      <a:blip r:embed="rId10"/>
                      <a:srcRect/>
                      <a:stretch>
                        <a:fillRect/>
                      </a:stretch>
                    </p:blipFill>
                    <p:spPr bwMode="auto">
                      <a:xfrm>
                        <a:off x="1213105" y="6833741"/>
                        <a:ext cx="715963" cy="192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3048244708"/>
              </p:ext>
            </p:extLst>
          </p:nvPr>
        </p:nvGraphicFramePr>
        <p:xfrm>
          <a:off x="2164743" y="6791673"/>
          <a:ext cx="942975" cy="315912"/>
        </p:xfrm>
        <a:graphic>
          <a:graphicData uri="http://schemas.openxmlformats.org/presentationml/2006/ole">
            <mc:AlternateContent xmlns:mc="http://schemas.openxmlformats.org/markup-compatibility/2006">
              <mc:Choice xmlns:v="urn:schemas-microsoft-com:vml" Requires="v">
                <p:oleObj spid="_x0000_s40325" name="Equation" r:id="rId11" imgW="965160" imgH="304560" progId="Equation.DSMT4">
                  <p:embed/>
                </p:oleObj>
              </mc:Choice>
              <mc:Fallback>
                <p:oleObj name="Equation" r:id="rId11" imgW="965160" imgH="304560" progId="Equation.DSMT4">
                  <p:embed/>
                  <p:pic>
                    <p:nvPicPr>
                      <p:cNvPr id="19" name="Объект 18"/>
                      <p:cNvPicPr>
                        <a:picLocks noChangeAspect="1" noChangeArrowheads="1"/>
                      </p:cNvPicPr>
                      <p:nvPr/>
                    </p:nvPicPr>
                    <p:blipFill>
                      <a:blip r:embed="rId12"/>
                      <a:srcRect/>
                      <a:stretch>
                        <a:fillRect/>
                      </a:stretch>
                    </p:blipFill>
                    <p:spPr bwMode="auto">
                      <a:xfrm>
                        <a:off x="2164743" y="6791673"/>
                        <a:ext cx="94297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5"/>
          <p:cNvSpPr>
            <a:spLocks noChangeArrowheads="1"/>
          </p:cNvSpPr>
          <p:nvPr/>
        </p:nvSpPr>
        <p:spPr bwMode="auto">
          <a:xfrm>
            <a:off x="251942" y="5786021"/>
            <a:ext cx="10440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24" name="Rectangle 9"/>
          <p:cNvSpPr>
            <a:spLocks noChangeArrowheads="1"/>
          </p:cNvSpPr>
          <p:nvPr/>
        </p:nvSpPr>
        <p:spPr bwMode="auto">
          <a:xfrm>
            <a:off x="251942" y="7157621"/>
            <a:ext cx="10440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0850" algn="just"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kumimoji="0" lang="ru-RU" altLang="ru-RU"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2" name="Объект 21"/>
          <p:cNvGraphicFramePr>
            <a:graphicFrameLocks noChangeAspect="1"/>
          </p:cNvGraphicFramePr>
          <p:nvPr>
            <p:extLst>
              <p:ext uri="{D42A27DB-BD31-4B8C-83A1-F6EECF244321}">
                <p14:modId xmlns:p14="http://schemas.microsoft.com/office/powerpoint/2010/main" val="677384387"/>
              </p:ext>
            </p:extLst>
          </p:nvPr>
        </p:nvGraphicFramePr>
        <p:xfrm>
          <a:off x="7373366" y="6777434"/>
          <a:ext cx="1917700" cy="279400"/>
        </p:xfrm>
        <a:graphic>
          <a:graphicData uri="http://schemas.openxmlformats.org/presentationml/2006/ole">
            <mc:AlternateContent xmlns:mc="http://schemas.openxmlformats.org/markup-compatibility/2006">
              <mc:Choice xmlns:v="urn:schemas-microsoft-com:vml" Requires="v">
                <p:oleObj spid="_x0000_s40326" name="Equation" r:id="rId13" imgW="1917360" imgH="279360" progId="Equation.DSMT4">
                  <p:embed/>
                </p:oleObj>
              </mc:Choice>
              <mc:Fallback>
                <p:oleObj name="Equation" r:id="rId13" imgW="1917360" imgH="279360" progId="Equation.DSMT4">
                  <p:embed/>
                  <p:pic>
                    <p:nvPicPr>
                      <p:cNvPr id="22" name="Объект 21"/>
                      <p:cNvPicPr/>
                      <p:nvPr/>
                    </p:nvPicPr>
                    <p:blipFill>
                      <a:blip r:embed="rId14"/>
                      <a:stretch>
                        <a:fillRect/>
                      </a:stretch>
                    </p:blipFill>
                    <p:spPr>
                      <a:xfrm>
                        <a:off x="7373366" y="6777434"/>
                        <a:ext cx="1917700" cy="279400"/>
                      </a:xfrm>
                      <a:prstGeom prst="rect">
                        <a:avLst/>
                      </a:prstGeom>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3591191524"/>
              </p:ext>
            </p:extLst>
          </p:nvPr>
        </p:nvGraphicFramePr>
        <p:xfrm>
          <a:off x="7346858" y="6489402"/>
          <a:ext cx="2057400" cy="279400"/>
        </p:xfrm>
        <a:graphic>
          <a:graphicData uri="http://schemas.openxmlformats.org/presentationml/2006/ole">
            <mc:AlternateContent xmlns:mc="http://schemas.openxmlformats.org/markup-compatibility/2006">
              <mc:Choice xmlns:v="urn:schemas-microsoft-com:vml" Requires="v">
                <p:oleObj spid="_x0000_s40327" name="Equation" r:id="rId15" imgW="2057400" imgH="279360" progId="Equation.DSMT4">
                  <p:embed/>
                </p:oleObj>
              </mc:Choice>
              <mc:Fallback>
                <p:oleObj name="Equation" r:id="rId15" imgW="2057400" imgH="279360" progId="Equation.DSMT4">
                  <p:embed/>
                  <p:pic>
                    <p:nvPicPr>
                      <p:cNvPr id="23" name="Объект 22"/>
                      <p:cNvPicPr/>
                      <p:nvPr/>
                    </p:nvPicPr>
                    <p:blipFill>
                      <a:blip r:embed="rId16"/>
                      <a:stretch>
                        <a:fillRect/>
                      </a:stretch>
                    </p:blipFill>
                    <p:spPr>
                      <a:xfrm>
                        <a:off x="7346858" y="6489402"/>
                        <a:ext cx="2057400" cy="279400"/>
                      </a:xfrm>
                      <a:prstGeom prst="rect">
                        <a:avLst/>
                      </a:prstGeom>
                    </p:spPr>
                  </p:pic>
                </p:oleObj>
              </mc:Fallback>
            </mc:AlternateContent>
          </a:graphicData>
        </a:graphic>
      </p:graphicFrame>
      <p:sp>
        <p:nvSpPr>
          <p:cNvPr id="25" name="TextBox 24"/>
          <p:cNvSpPr txBox="1"/>
          <p:nvPr/>
        </p:nvSpPr>
        <p:spPr>
          <a:xfrm>
            <a:off x="5292502" y="6480770"/>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5292502" y="6738569"/>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pic>
        <p:nvPicPr>
          <p:cNvPr id="27" name="Рисунок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76678" y="3444977"/>
            <a:ext cx="3371850" cy="2676525"/>
          </a:xfrm>
          <a:prstGeom prst="rect">
            <a:avLst/>
          </a:prstGeom>
        </p:spPr>
      </p:pic>
      <p:pic>
        <p:nvPicPr>
          <p:cNvPr id="29" name="Рисунок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04670" y="563885"/>
            <a:ext cx="3371850" cy="2676525"/>
          </a:xfrm>
          <a:prstGeom prst="rect">
            <a:avLst/>
          </a:prstGeom>
        </p:spPr>
      </p:pic>
      <p:pic>
        <p:nvPicPr>
          <p:cNvPr id="30" name="Рисунок 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6533" y="3444978"/>
            <a:ext cx="3371850" cy="2676525"/>
          </a:xfrm>
          <a:prstGeom prst="rect">
            <a:avLst/>
          </a:prstGeom>
        </p:spPr>
      </p:pic>
      <p:pic>
        <p:nvPicPr>
          <p:cNvPr id="31" name="Рисунок 3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48844" y="3396396"/>
            <a:ext cx="3371850" cy="2676525"/>
          </a:xfrm>
          <a:prstGeom prst="rect">
            <a:avLst/>
          </a:prstGeom>
        </p:spPr>
      </p:pic>
    </p:spTree>
    <p:extLst>
      <p:ext uri="{BB962C8B-B14F-4D97-AF65-F5344CB8AC3E}">
        <p14:creationId xmlns:p14="http://schemas.microsoft.com/office/powerpoint/2010/main" val="4058392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Рисунок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286" y="360091"/>
            <a:ext cx="3096344" cy="2089802"/>
          </a:xfrm>
          <a:prstGeom prst="rect">
            <a:avLst/>
          </a:prstGeom>
        </p:spPr>
      </p:pic>
      <p:pic>
        <p:nvPicPr>
          <p:cNvPr id="29" name="Рисунок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077" y="352333"/>
            <a:ext cx="3096344" cy="2089802"/>
          </a:xfrm>
          <a:prstGeom prst="rect">
            <a:avLst/>
          </a:prstGeom>
        </p:spPr>
      </p:pic>
      <p:pic>
        <p:nvPicPr>
          <p:cNvPr id="34" name="Рисунок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4" y="352333"/>
            <a:ext cx="3096344" cy="2089802"/>
          </a:xfrm>
          <a:prstGeom prst="rect">
            <a:avLst/>
          </a:prstGeom>
        </p:spPr>
      </p:pic>
      <p:pic>
        <p:nvPicPr>
          <p:cNvPr id="35" name="Рисунок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85" y="2549158"/>
            <a:ext cx="3096344" cy="2089802"/>
          </a:xfrm>
          <a:prstGeom prst="rect">
            <a:avLst/>
          </a:prstGeom>
        </p:spPr>
      </p:pic>
      <p:pic>
        <p:nvPicPr>
          <p:cNvPr id="36" name="Рисунок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385" y="2592338"/>
            <a:ext cx="3096344" cy="2089802"/>
          </a:xfrm>
          <a:prstGeom prst="rect">
            <a:avLst/>
          </a:prstGeom>
        </p:spPr>
      </p:pic>
      <p:pic>
        <p:nvPicPr>
          <p:cNvPr id="37" name="Рисунок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8148" y="2621166"/>
            <a:ext cx="3096344" cy="2089802"/>
          </a:xfrm>
          <a:prstGeom prst="rect">
            <a:avLst/>
          </a:prstGeom>
        </p:spPr>
      </p:pic>
      <p:pic>
        <p:nvPicPr>
          <p:cNvPr id="38" name="Рисунок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7825" y="4813859"/>
            <a:ext cx="3096344" cy="2089802"/>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13</a:t>
            </a:fld>
            <a:endParaRPr lang="ru-RU" altLang="en-US"/>
          </a:p>
        </p:txBody>
      </p:sp>
      <p:sp>
        <p:nvSpPr>
          <p:cNvPr id="12" name="TextBox 11"/>
          <p:cNvSpPr txBox="1"/>
          <p:nvPr/>
        </p:nvSpPr>
        <p:spPr>
          <a:xfrm>
            <a:off x="179934" y="144482"/>
            <a:ext cx="10081120" cy="338554"/>
          </a:xfrm>
          <a:prstGeom prst="rect">
            <a:avLst/>
          </a:prstGeom>
          <a:noFill/>
        </p:spPr>
        <p:txBody>
          <a:bodyPr wrap="square" rtlCol="0">
            <a:spAutoFit/>
          </a:bodyPr>
          <a:lstStyle/>
          <a:p>
            <a:pPr algn="ctr"/>
            <a:r>
              <a:rPr lang="ru-RU" sz="1600"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a:t>
            </a:r>
            <a:r>
              <a:rPr lang="ru-RU" sz="1600" b="1" u="sng" dirty="0" smtClean="0">
                <a:latin typeface="Times New Roman" panose="02020603050405020304" pitchFamily="18" charset="0"/>
                <a:cs typeface="Times New Roman" panose="02020603050405020304" pitchFamily="18" charset="0"/>
              </a:rPr>
              <a:t>стеклопластика</a:t>
            </a:r>
            <a:endParaRPr lang="ru-RU" sz="1600" b="1" u="sng"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1157345532"/>
              </p:ext>
            </p:extLst>
          </p:nvPr>
        </p:nvGraphicFramePr>
        <p:xfrm>
          <a:off x="856745" y="5231857"/>
          <a:ext cx="2409825" cy="315913"/>
        </p:xfrm>
        <a:graphic>
          <a:graphicData uri="http://schemas.openxmlformats.org/presentationml/2006/ole">
            <mc:AlternateContent xmlns:mc="http://schemas.openxmlformats.org/markup-compatibility/2006">
              <mc:Choice xmlns:v="urn:schemas-microsoft-com:vml" Requires="v">
                <p:oleObj spid="_x0000_s42370" name="Equation" r:id="rId10" imgW="2412720" imgH="304560" progId="Equation.DSMT4">
                  <p:embed/>
                </p:oleObj>
              </mc:Choice>
              <mc:Fallback>
                <p:oleObj name="Equation" r:id="rId10" imgW="2412720" imgH="304560" progId="Equation.DSMT4">
                  <p:embed/>
                  <p:pic>
                    <p:nvPicPr>
                      <p:cNvPr id="13" name="Объект 12"/>
                      <p:cNvPicPr>
                        <a:picLocks noChangeAspect="1" noChangeArrowheads="1"/>
                      </p:cNvPicPr>
                      <p:nvPr/>
                    </p:nvPicPr>
                    <p:blipFill>
                      <a:blip r:embed="rId11"/>
                      <a:srcRect/>
                      <a:stretch>
                        <a:fillRect/>
                      </a:stretch>
                    </p:blipFill>
                    <p:spPr bwMode="auto">
                      <a:xfrm>
                        <a:off x="856745" y="5231857"/>
                        <a:ext cx="2409825"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2334505685"/>
              </p:ext>
            </p:extLst>
          </p:nvPr>
        </p:nvGraphicFramePr>
        <p:xfrm>
          <a:off x="967870" y="5716045"/>
          <a:ext cx="698500" cy="204787"/>
        </p:xfrm>
        <a:graphic>
          <a:graphicData uri="http://schemas.openxmlformats.org/presentationml/2006/ole">
            <mc:AlternateContent xmlns:mc="http://schemas.openxmlformats.org/markup-compatibility/2006">
              <mc:Choice xmlns:v="urn:schemas-microsoft-com:vml" Requires="v">
                <p:oleObj spid="_x0000_s42371" name="Equation" r:id="rId12" imgW="736560" imgH="215640" progId="Equation.DSMT4">
                  <p:embed/>
                </p:oleObj>
              </mc:Choice>
              <mc:Fallback>
                <p:oleObj name="Equation" r:id="rId12" imgW="736560" imgH="215640" progId="Equation.DSMT4">
                  <p:embed/>
                  <p:pic>
                    <p:nvPicPr>
                      <p:cNvPr id="14" name="Объект 13"/>
                      <p:cNvPicPr>
                        <a:picLocks noChangeAspect="1" noChangeArrowheads="1"/>
                      </p:cNvPicPr>
                      <p:nvPr/>
                    </p:nvPicPr>
                    <p:blipFill>
                      <a:blip r:embed="rId13"/>
                      <a:srcRect/>
                      <a:stretch>
                        <a:fillRect/>
                      </a:stretch>
                    </p:blipFill>
                    <p:spPr bwMode="auto">
                      <a:xfrm>
                        <a:off x="967870" y="5716045"/>
                        <a:ext cx="698500" cy="20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2623543502"/>
              </p:ext>
            </p:extLst>
          </p:nvPr>
        </p:nvGraphicFramePr>
        <p:xfrm>
          <a:off x="977395" y="6057357"/>
          <a:ext cx="715963" cy="192088"/>
        </p:xfrm>
        <a:graphic>
          <a:graphicData uri="http://schemas.openxmlformats.org/presentationml/2006/ole">
            <mc:AlternateContent xmlns:mc="http://schemas.openxmlformats.org/markup-compatibility/2006">
              <mc:Choice xmlns:v="urn:schemas-microsoft-com:vml" Requires="v">
                <p:oleObj spid="_x0000_s42372" name="Equation" r:id="rId14" imgW="698400" imgH="203040" progId="Equation.DSMT4">
                  <p:embed/>
                </p:oleObj>
              </mc:Choice>
              <mc:Fallback>
                <p:oleObj name="Equation" r:id="rId14" imgW="698400" imgH="203040" progId="Equation.DSMT4">
                  <p:embed/>
                  <p:pic>
                    <p:nvPicPr>
                      <p:cNvPr id="15" name="Объект 14"/>
                      <p:cNvPicPr>
                        <a:picLocks noChangeAspect="1" noChangeArrowheads="1"/>
                      </p:cNvPicPr>
                      <p:nvPr/>
                    </p:nvPicPr>
                    <p:blipFill>
                      <a:blip r:embed="rId15"/>
                      <a:srcRect/>
                      <a:stretch>
                        <a:fillRect/>
                      </a:stretch>
                    </p:blipFill>
                    <p:spPr bwMode="auto">
                      <a:xfrm>
                        <a:off x="977395" y="6057357"/>
                        <a:ext cx="715963" cy="1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377312164"/>
              </p:ext>
            </p:extLst>
          </p:nvPr>
        </p:nvGraphicFramePr>
        <p:xfrm>
          <a:off x="953583" y="6376445"/>
          <a:ext cx="942975" cy="315912"/>
        </p:xfrm>
        <a:graphic>
          <a:graphicData uri="http://schemas.openxmlformats.org/presentationml/2006/ole">
            <mc:AlternateContent xmlns:mc="http://schemas.openxmlformats.org/markup-compatibility/2006">
              <mc:Choice xmlns:v="urn:schemas-microsoft-com:vml" Requires="v">
                <p:oleObj spid="_x0000_s42373" name="Equation" r:id="rId16" imgW="965160" imgH="304560" progId="Equation.DSMT4">
                  <p:embed/>
                </p:oleObj>
              </mc:Choice>
              <mc:Fallback>
                <p:oleObj name="Equation" r:id="rId16" imgW="965160" imgH="304560" progId="Equation.DSMT4">
                  <p:embed/>
                  <p:pic>
                    <p:nvPicPr>
                      <p:cNvPr id="16" name="Объект 15"/>
                      <p:cNvPicPr>
                        <a:picLocks noChangeAspect="1" noChangeArrowheads="1"/>
                      </p:cNvPicPr>
                      <p:nvPr/>
                    </p:nvPicPr>
                    <p:blipFill>
                      <a:blip r:embed="rId17"/>
                      <a:srcRect/>
                      <a:stretch>
                        <a:fillRect/>
                      </a:stretch>
                    </p:blipFill>
                    <p:spPr bwMode="auto">
                      <a:xfrm>
                        <a:off x="953583" y="6376445"/>
                        <a:ext cx="94297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259915544"/>
              </p:ext>
            </p:extLst>
          </p:nvPr>
        </p:nvGraphicFramePr>
        <p:xfrm>
          <a:off x="7365242" y="6409874"/>
          <a:ext cx="1955800" cy="279400"/>
        </p:xfrm>
        <a:graphic>
          <a:graphicData uri="http://schemas.openxmlformats.org/presentationml/2006/ole">
            <mc:AlternateContent xmlns:mc="http://schemas.openxmlformats.org/markup-compatibility/2006">
              <mc:Choice xmlns:v="urn:schemas-microsoft-com:vml" Requires="v">
                <p:oleObj spid="_x0000_s42374" name="Equation" r:id="rId18" imgW="1955520" imgH="279360" progId="Equation.DSMT4">
                  <p:embed/>
                </p:oleObj>
              </mc:Choice>
              <mc:Fallback>
                <p:oleObj name="Equation" r:id="rId18" imgW="1955520" imgH="279360" progId="Equation.DSMT4">
                  <p:embed/>
                  <p:pic>
                    <p:nvPicPr>
                      <p:cNvPr id="23" name="Объект 22"/>
                      <p:cNvPicPr/>
                      <p:nvPr/>
                    </p:nvPicPr>
                    <p:blipFill>
                      <a:blip r:embed="rId19"/>
                      <a:stretch>
                        <a:fillRect/>
                      </a:stretch>
                    </p:blipFill>
                    <p:spPr>
                      <a:xfrm>
                        <a:off x="7365242" y="6409874"/>
                        <a:ext cx="1955800" cy="279400"/>
                      </a:xfrm>
                      <a:prstGeom prst="rect">
                        <a:avLst/>
                      </a:prstGeom>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2072103065"/>
              </p:ext>
            </p:extLst>
          </p:nvPr>
        </p:nvGraphicFramePr>
        <p:xfrm>
          <a:off x="7342600" y="5885749"/>
          <a:ext cx="2044700" cy="279400"/>
        </p:xfrm>
        <a:graphic>
          <a:graphicData uri="http://schemas.openxmlformats.org/presentationml/2006/ole">
            <mc:AlternateContent xmlns:mc="http://schemas.openxmlformats.org/markup-compatibility/2006">
              <mc:Choice xmlns:v="urn:schemas-microsoft-com:vml" Requires="v">
                <p:oleObj spid="_x0000_s42375" name="Equation" r:id="rId20" imgW="2044440" imgH="279360" progId="Equation.DSMT4">
                  <p:embed/>
                </p:oleObj>
              </mc:Choice>
              <mc:Fallback>
                <p:oleObj name="Equation" r:id="rId20" imgW="2044440" imgH="279360" progId="Equation.DSMT4">
                  <p:embed/>
                  <p:pic>
                    <p:nvPicPr>
                      <p:cNvPr id="24" name="Объект 23"/>
                      <p:cNvPicPr/>
                      <p:nvPr/>
                    </p:nvPicPr>
                    <p:blipFill>
                      <a:blip r:embed="rId21"/>
                      <a:stretch>
                        <a:fillRect/>
                      </a:stretch>
                    </p:blipFill>
                    <p:spPr>
                      <a:xfrm>
                        <a:off x="7342600" y="5885749"/>
                        <a:ext cx="2044700" cy="279400"/>
                      </a:xfrm>
                      <a:prstGeom prst="rect">
                        <a:avLst/>
                      </a:prstGeom>
                    </p:spPr>
                  </p:pic>
                </p:oleObj>
              </mc:Fallback>
            </mc:AlternateContent>
          </a:graphicData>
        </a:graphic>
      </p:graphicFrame>
      <p:sp>
        <p:nvSpPr>
          <p:cNvPr id="25" name="TextBox 24"/>
          <p:cNvSpPr txBox="1"/>
          <p:nvPr/>
        </p:nvSpPr>
        <p:spPr>
          <a:xfrm>
            <a:off x="7068805" y="5576736"/>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26" name="TextBox 25"/>
          <p:cNvSpPr txBox="1"/>
          <p:nvPr/>
        </p:nvSpPr>
        <p:spPr>
          <a:xfrm>
            <a:off x="7117576" y="6097830"/>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Нелинейная модель:</a:t>
            </a:r>
            <a:endParaRPr lang="ru-RU" sz="16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1605851" y="2415355"/>
            <a:ext cx="335348" cy="307777"/>
          </a:xfrm>
          <a:prstGeom prst="rect">
            <a:avLst/>
          </a:prstGeom>
        </p:spPr>
        <p:txBody>
          <a:bodyPr wrap="none">
            <a:spAutoFit/>
          </a:bodyPr>
          <a:lstStyle/>
          <a:p>
            <a:r>
              <a:rPr lang="ru-RU" sz="1400" dirty="0">
                <a:latin typeface="Times New Roman" panose="02020603050405020304" pitchFamily="18" charset="0"/>
                <a:ea typeface="Calibri" panose="020F0502020204030204" pitchFamily="34" charset="0"/>
              </a:rPr>
              <a:t>0°</a:t>
            </a:r>
            <a:endParaRPr lang="ru-RU" sz="1400" dirty="0"/>
          </a:p>
        </p:txBody>
      </p:sp>
      <p:sp>
        <p:nvSpPr>
          <p:cNvPr id="17" name="Прямоугольник 16"/>
          <p:cNvSpPr/>
          <p:nvPr/>
        </p:nvSpPr>
        <p:spPr>
          <a:xfrm>
            <a:off x="8133836" y="2403522"/>
            <a:ext cx="559769"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22.5°</a:t>
            </a:r>
            <a:endParaRPr lang="ru-RU" sz="1400" dirty="0"/>
          </a:p>
        </p:txBody>
      </p:sp>
      <p:sp>
        <p:nvSpPr>
          <p:cNvPr id="18" name="Прямоугольник 17"/>
          <p:cNvSpPr/>
          <p:nvPr/>
        </p:nvSpPr>
        <p:spPr>
          <a:xfrm>
            <a:off x="1632394" y="4608562"/>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45°</a:t>
            </a:r>
            <a:endParaRPr lang="ru-RU" sz="1400" dirty="0"/>
          </a:p>
        </p:txBody>
      </p:sp>
      <p:sp>
        <p:nvSpPr>
          <p:cNvPr id="19" name="Прямоугольник 18"/>
          <p:cNvSpPr/>
          <p:nvPr/>
        </p:nvSpPr>
        <p:spPr>
          <a:xfrm>
            <a:off x="5076478" y="466082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60</a:t>
            </a:r>
            <a:r>
              <a:rPr lang="ru-RU" sz="1400" dirty="0">
                <a:latin typeface="Times New Roman" panose="02020603050405020304" pitchFamily="18" charset="0"/>
                <a:ea typeface="Calibri" panose="020F0502020204030204" pitchFamily="34" charset="0"/>
              </a:rPr>
              <a:t>°</a:t>
            </a:r>
            <a:endParaRPr lang="ru-RU" sz="1400" dirty="0"/>
          </a:p>
        </p:txBody>
      </p:sp>
      <p:sp>
        <p:nvSpPr>
          <p:cNvPr id="20" name="Прямоугольник 19"/>
          <p:cNvSpPr/>
          <p:nvPr/>
        </p:nvSpPr>
        <p:spPr>
          <a:xfrm>
            <a:off x="4918038" y="2410306"/>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15°</a:t>
            </a:r>
            <a:endParaRPr lang="ru-RU" sz="1400" dirty="0"/>
          </a:p>
        </p:txBody>
      </p:sp>
      <p:sp>
        <p:nvSpPr>
          <p:cNvPr id="21" name="Прямоугольник 20"/>
          <p:cNvSpPr/>
          <p:nvPr/>
        </p:nvSpPr>
        <p:spPr>
          <a:xfrm>
            <a:off x="8221762" y="466082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75°</a:t>
            </a:r>
            <a:endParaRPr lang="ru-RU" sz="1400" dirty="0"/>
          </a:p>
        </p:txBody>
      </p:sp>
      <p:sp>
        <p:nvSpPr>
          <p:cNvPr id="22" name="Прямоугольник 21"/>
          <p:cNvSpPr/>
          <p:nvPr/>
        </p:nvSpPr>
        <p:spPr>
          <a:xfrm>
            <a:off x="5034721" y="6821065"/>
            <a:ext cx="425116" cy="307777"/>
          </a:xfrm>
          <a:prstGeom prst="rect">
            <a:avLst/>
          </a:prstGeom>
        </p:spPr>
        <p:txBody>
          <a:bodyPr wrap="none">
            <a:spAutoFit/>
          </a:bodyPr>
          <a:lstStyle/>
          <a:p>
            <a:r>
              <a:rPr lang="ru-RU" sz="1400" dirty="0" smtClean="0">
                <a:latin typeface="Times New Roman" panose="02020603050405020304" pitchFamily="18" charset="0"/>
                <a:ea typeface="Calibri" panose="020F0502020204030204" pitchFamily="34" charset="0"/>
              </a:rPr>
              <a:t>90</a:t>
            </a:r>
            <a:r>
              <a:rPr lang="ru-RU" sz="1400" dirty="0">
                <a:latin typeface="Times New Roman" panose="02020603050405020304" pitchFamily="18" charset="0"/>
                <a:ea typeface="Calibri" panose="020F0502020204030204" pitchFamily="34" charset="0"/>
              </a:rPr>
              <a:t>°</a:t>
            </a:r>
            <a:endParaRPr lang="ru-RU" sz="1400" dirty="0"/>
          </a:p>
        </p:txBody>
      </p:sp>
    </p:spTree>
    <p:extLst>
      <p:ext uri="{BB962C8B-B14F-4D97-AF65-F5344CB8AC3E}">
        <p14:creationId xmlns:p14="http://schemas.microsoft.com/office/powerpoint/2010/main" val="2109085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14</a:t>
            </a:fld>
            <a:endParaRPr lang="ru-RU" altLang="en-US"/>
          </a:p>
        </p:txBody>
      </p:sp>
      <p:sp>
        <p:nvSpPr>
          <p:cNvPr id="5" name="TextBox 4"/>
          <p:cNvSpPr txBox="1"/>
          <p:nvPr/>
        </p:nvSpPr>
        <p:spPr>
          <a:xfrm>
            <a:off x="179934" y="144482"/>
            <a:ext cx="10081120" cy="646331"/>
          </a:xfrm>
          <a:prstGeom prst="rect">
            <a:avLst/>
          </a:prstGeom>
          <a:noFill/>
        </p:spPr>
        <p:txBody>
          <a:bodyPr wrap="square" rtlCol="0">
            <a:spAutoFit/>
          </a:bodyPr>
          <a:lstStyle/>
          <a:p>
            <a:pPr algn="ctr"/>
            <a:r>
              <a:rPr lang="ru-RU" b="1" u="sng" dirty="0">
                <a:latin typeface="Times New Roman" panose="02020603050405020304" pitchFamily="18" charset="0"/>
                <a:cs typeface="Times New Roman" panose="02020603050405020304" pitchFamily="18" charset="0"/>
              </a:rPr>
              <a:t>Расчетные и экспериментальные диаграммы деформирования </a:t>
            </a:r>
            <a:r>
              <a:rPr lang="ru-RU" b="1" u="sng" dirty="0" smtClean="0">
                <a:latin typeface="Times New Roman" panose="02020603050405020304" pitchFamily="18" charset="0"/>
                <a:cs typeface="Times New Roman" panose="02020603050405020304" pitchFamily="18" charset="0"/>
              </a:rPr>
              <a:t>углерод-углеродного композиционного материала</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p:nvPr/>
        </p:nvPicPr>
        <p:blipFill>
          <a:blip r:embed="rId3">
            <a:extLst>
              <a:ext uri="{28A0092B-C50C-407E-A947-70E740481C1C}">
                <a14:useLocalDpi xmlns:a14="http://schemas.microsoft.com/office/drawing/2010/main" val="0"/>
              </a:ext>
            </a:extLst>
          </a:blip>
          <a:stretch>
            <a:fillRect/>
          </a:stretch>
        </p:blipFill>
        <p:spPr>
          <a:xfrm>
            <a:off x="723977" y="869524"/>
            <a:ext cx="3479317" cy="2693620"/>
          </a:xfrm>
          <a:prstGeom prst="rect">
            <a:avLst/>
          </a:prstGeom>
        </p:spPr>
      </p:pic>
      <p:pic>
        <p:nvPicPr>
          <p:cNvPr id="7" name="Рисунок 6"/>
          <p:cNvPicPr/>
          <p:nvPr/>
        </p:nvPicPr>
        <p:blipFill>
          <a:blip r:embed="rId4">
            <a:extLst>
              <a:ext uri="{28A0092B-C50C-407E-A947-70E740481C1C}">
                <a14:useLocalDpi xmlns:a14="http://schemas.microsoft.com/office/drawing/2010/main" val="0"/>
              </a:ext>
            </a:extLst>
          </a:blip>
          <a:stretch>
            <a:fillRect/>
          </a:stretch>
        </p:blipFill>
        <p:spPr>
          <a:xfrm>
            <a:off x="5845947" y="784587"/>
            <a:ext cx="3504900" cy="2713237"/>
          </a:xfrm>
          <a:prstGeom prst="rect">
            <a:avLst/>
          </a:prstGeom>
        </p:spPr>
      </p:pic>
      <p:pic>
        <p:nvPicPr>
          <p:cNvPr id="8" name="Рисунок 7"/>
          <p:cNvPicPr/>
          <p:nvPr/>
        </p:nvPicPr>
        <p:blipFill rotWithShape="1">
          <a:blip r:embed="rId5">
            <a:extLst>
              <a:ext uri="{28A0092B-C50C-407E-A947-70E740481C1C}">
                <a14:useLocalDpi xmlns:a14="http://schemas.microsoft.com/office/drawing/2010/main" val="0"/>
              </a:ext>
            </a:extLst>
          </a:blip>
          <a:srcRect r="6428"/>
          <a:stretch/>
        </p:blipFill>
        <p:spPr bwMode="auto">
          <a:xfrm>
            <a:off x="706922" y="3946595"/>
            <a:ext cx="3496372" cy="2727573"/>
          </a:xfrm>
          <a:prstGeom prst="rect">
            <a:avLst/>
          </a:prstGeom>
          <a:ln>
            <a:noFill/>
          </a:ln>
          <a:extLst>
            <a:ext uri="{53640926-AAD7-44D8-BBD7-CCE9431645EC}">
              <a14:shadowObscured xmlns:a14="http://schemas.microsoft.com/office/drawing/2010/main"/>
            </a:ext>
          </a:extLst>
        </p:spPr>
      </p:pic>
      <p:pic>
        <p:nvPicPr>
          <p:cNvPr id="9" name="Рисунок 8"/>
          <p:cNvPicPr/>
          <p:nvPr/>
        </p:nvPicPr>
        <p:blipFill rotWithShape="1">
          <a:blip r:embed="rId6">
            <a:extLst>
              <a:ext uri="{28A0092B-C50C-407E-A947-70E740481C1C}">
                <a14:useLocalDpi xmlns:a14="http://schemas.microsoft.com/office/drawing/2010/main" val="0"/>
              </a:ext>
            </a:extLst>
          </a:blip>
          <a:srcRect r="5719"/>
          <a:stretch/>
        </p:blipFill>
        <p:spPr bwMode="auto">
          <a:xfrm>
            <a:off x="5820557" y="3946595"/>
            <a:ext cx="3442105" cy="2664948"/>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683990" y="3528442"/>
            <a:ext cx="3816424" cy="523220"/>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Растяжение </a:t>
            </a:r>
            <a:r>
              <a:rPr lang="ru-RU" sz="1400" dirty="0">
                <a:latin typeface="Times New Roman" panose="02020603050405020304" pitchFamily="18" charset="0"/>
                <a:cs typeface="Times New Roman" panose="02020603050405020304" pitchFamily="18" charset="0"/>
              </a:rPr>
              <a:t>вдоль, поперек направления армирования и при сдвиге</a:t>
            </a:r>
          </a:p>
        </p:txBody>
      </p:sp>
      <p:sp>
        <p:nvSpPr>
          <p:cNvPr id="11" name="TextBox 10"/>
          <p:cNvSpPr txBox="1"/>
          <p:nvPr/>
        </p:nvSpPr>
        <p:spPr>
          <a:xfrm>
            <a:off x="5796558" y="3563144"/>
            <a:ext cx="3816424" cy="307777"/>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Растяжение под углом к направлению основы</a:t>
            </a:r>
            <a:endParaRPr lang="ru-RU" sz="14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3913420413"/>
              </p:ext>
            </p:extLst>
          </p:nvPr>
        </p:nvGraphicFramePr>
        <p:xfrm>
          <a:off x="2340174" y="6710580"/>
          <a:ext cx="771525" cy="238125"/>
        </p:xfrm>
        <a:graphic>
          <a:graphicData uri="http://schemas.openxmlformats.org/presentationml/2006/ole">
            <mc:AlternateContent xmlns:mc="http://schemas.openxmlformats.org/markup-compatibility/2006">
              <mc:Choice xmlns:v="urn:schemas-microsoft-com:vml" Requires="v">
                <p:oleObj spid="_x0000_s37023" name="Equation" r:id="rId7" imgW="774364" imgH="241195" progId="Equation.DSMT4">
                  <p:embed/>
                </p:oleObj>
              </mc:Choice>
              <mc:Fallback>
                <p:oleObj name="Equation" r:id="rId7" imgW="774364" imgH="241195"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0174" y="6710580"/>
                        <a:ext cx="7715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1254413488"/>
              </p:ext>
            </p:extLst>
          </p:nvPr>
        </p:nvGraphicFramePr>
        <p:xfrm>
          <a:off x="7524750" y="6687217"/>
          <a:ext cx="647700" cy="238125"/>
        </p:xfrm>
        <a:graphic>
          <a:graphicData uri="http://schemas.openxmlformats.org/presentationml/2006/ole">
            <mc:AlternateContent xmlns:mc="http://schemas.openxmlformats.org/markup-compatibility/2006">
              <mc:Choice xmlns:v="urn:schemas-microsoft-com:vml" Requires="v">
                <p:oleObj spid="_x0000_s37024" name="Equation" r:id="rId9" imgW="647700" imgH="241300" progId="Equation.DSMT4">
                  <p:embed/>
                </p:oleObj>
              </mc:Choice>
              <mc:Fallback>
                <p:oleObj name="Equation" r:id="rId9" imgW="647700" imgH="2413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24750" y="6687217"/>
                        <a:ext cx="64770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47944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a:xfrm>
            <a:off x="8936127" y="6624786"/>
            <a:ext cx="1252919" cy="288036"/>
          </a:xfrm>
        </p:spPr>
        <p:txBody>
          <a:bodyPr/>
          <a:lstStyle/>
          <a:p>
            <a:pPr>
              <a:defRPr/>
            </a:pPr>
            <a:fld id="{2C388707-8D1A-47F9-B702-FEE786BB69B4}" type="slidenum">
              <a:rPr lang="ru-RU" altLang="en-US" smtClean="0"/>
              <a:pPr>
                <a:defRPr/>
              </a:pPr>
              <a:t>15</a:t>
            </a:fld>
            <a:endParaRPr lang="ru-RU" altLang="en-US"/>
          </a:p>
        </p:txBody>
      </p:sp>
      <p:sp>
        <p:nvSpPr>
          <p:cNvPr id="5" name="TextBox 4"/>
          <p:cNvSpPr txBox="1"/>
          <p:nvPr/>
        </p:nvSpPr>
        <p:spPr>
          <a:xfrm>
            <a:off x="179934" y="144482"/>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Модели ползучести и релаксации</a:t>
            </a:r>
            <a:endParaRPr lang="ru-RU"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996422" y="1133108"/>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Максвелла</a:t>
            </a:r>
            <a:endParaRPr lang="ru-RU" sz="1600" dirty="0">
              <a:latin typeface="Times New Roman" panose="02020603050405020304" pitchFamily="18" charset="0"/>
              <a:cs typeface="Times New Roman" panose="02020603050405020304" pitchFamily="18" charset="0"/>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992887040"/>
              </p:ext>
            </p:extLst>
          </p:nvPr>
        </p:nvGraphicFramePr>
        <p:xfrm>
          <a:off x="5188277" y="979785"/>
          <a:ext cx="1393825" cy="558800"/>
        </p:xfrm>
        <a:graphic>
          <a:graphicData uri="http://schemas.openxmlformats.org/presentationml/2006/ole">
            <mc:AlternateContent xmlns:mc="http://schemas.openxmlformats.org/markup-compatibility/2006">
              <mc:Choice xmlns:v="urn:schemas-microsoft-com:vml" Requires="v">
                <p:oleObj spid="_x0000_s50739" name="Equation" r:id="rId3" imgW="1396800" imgH="558720" progId="Equation.DSMT4">
                  <p:embed/>
                </p:oleObj>
              </mc:Choice>
              <mc:Fallback>
                <p:oleObj name="Equation" r:id="rId3" imgW="1396800" imgH="558720" progId="Equation.DSMT4">
                  <p:embed/>
                  <p:pic>
                    <p:nvPicPr>
                      <p:cNvPr id="0" name="Object 1"/>
                      <p:cNvPicPr>
                        <a:picLocks noChangeAspect="1" noChangeArrowheads="1"/>
                      </p:cNvPicPr>
                      <p:nvPr/>
                    </p:nvPicPr>
                    <p:blipFill>
                      <a:blip r:embed="rId4"/>
                      <a:srcRect/>
                      <a:stretch>
                        <a:fillRect/>
                      </a:stretch>
                    </p:blipFill>
                    <p:spPr bwMode="auto">
                      <a:xfrm>
                        <a:off x="5188277" y="979785"/>
                        <a:ext cx="1393825"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980134" y="1709430"/>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Фохта</a:t>
            </a:r>
            <a:endParaRPr lang="ru-RU" sz="16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040427509"/>
              </p:ext>
            </p:extLst>
          </p:nvPr>
        </p:nvGraphicFramePr>
        <p:xfrm>
          <a:off x="5146589" y="1584226"/>
          <a:ext cx="1825625" cy="588963"/>
        </p:xfrm>
        <a:graphic>
          <a:graphicData uri="http://schemas.openxmlformats.org/presentationml/2006/ole">
            <mc:AlternateContent xmlns:mc="http://schemas.openxmlformats.org/markup-compatibility/2006">
              <mc:Choice xmlns:v="urn:schemas-microsoft-com:vml" Requires="v">
                <p:oleObj spid="_x0000_s50740" name="Equation" r:id="rId5" imgW="1828800" imgH="583920" progId="Equation.DSMT4">
                  <p:embed/>
                </p:oleObj>
              </mc:Choice>
              <mc:Fallback>
                <p:oleObj name="Equation" r:id="rId5" imgW="1828800" imgH="583920" progId="Equation.DSMT4">
                  <p:embed/>
                  <p:pic>
                    <p:nvPicPr>
                      <p:cNvPr id="0" name="Object 3"/>
                      <p:cNvPicPr>
                        <a:picLocks noChangeAspect="1" noChangeArrowheads="1"/>
                      </p:cNvPicPr>
                      <p:nvPr/>
                    </p:nvPicPr>
                    <p:blipFill>
                      <a:blip r:embed="rId6"/>
                      <a:srcRect/>
                      <a:stretch>
                        <a:fillRect/>
                      </a:stretch>
                    </p:blipFill>
                    <p:spPr bwMode="auto">
                      <a:xfrm>
                        <a:off x="5146589" y="1584226"/>
                        <a:ext cx="1825625"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980134" y="2753773"/>
            <a:ext cx="194351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Тело Кельвина</a:t>
            </a:r>
            <a:endParaRPr lang="ru-RU" sz="1600" dirty="0">
              <a:latin typeface="Times New Roman" panose="02020603050405020304" pitchFamily="18" charset="0"/>
              <a:cs typeface="Times New Roman" panose="02020603050405020304" pitchFamily="18" charset="0"/>
            </a:endParaRPr>
          </a:p>
        </p:txBody>
      </p:sp>
      <p:graphicFrame>
        <p:nvGraphicFramePr>
          <p:cNvPr id="17" name="Объект 16"/>
          <p:cNvGraphicFramePr>
            <a:graphicFrameLocks noChangeAspect="1"/>
          </p:cNvGraphicFramePr>
          <p:nvPr>
            <p:extLst>
              <p:ext uri="{D42A27DB-BD31-4B8C-83A1-F6EECF244321}">
                <p14:modId xmlns:p14="http://schemas.microsoft.com/office/powerpoint/2010/main" val="1962324566"/>
              </p:ext>
            </p:extLst>
          </p:nvPr>
        </p:nvGraphicFramePr>
        <p:xfrm>
          <a:off x="5037051" y="2321942"/>
          <a:ext cx="3616325" cy="635000"/>
        </p:xfrm>
        <a:graphic>
          <a:graphicData uri="http://schemas.openxmlformats.org/presentationml/2006/ole">
            <mc:AlternateContent xmlns:mc="http://schemas.openxmlformats.org/markup-compatibility/2006">
              <mc:Choice xmlns:v="urn:schemas-microsoft-com:vml" Requires="v">
                <p:oleObj spid="_x0000_s50741" name="Equation" r:id="rId7" imgW="3619440" imgH="634680" progId="Equation.DSMT4">
                  <p:embed/>
                </p:oleObj>
              </mc:Choice>
              <mc:Fallback>
                <p:oleObj name="Equation" r:id="rId7" imgW="3619440" imgH="634680" progId="Equation.DSMT4">
                  <p:embed/>
                  <p:pic>
                    <p:nvPicPr>
                      <p:cNvPr id="0" name="Object 5"/>
                      <p:cNvPicPr>
                        <a:picLocks noChangeAspect="1" noChangeArrowheads="1"/>
                      </p:cNvPicPr>
                      <p:nvPr/>
                    </p:nvPicPr>
                    <p:blipFill>
                      <a:blip r:embed="rId8"/>
                      <a:srcRect/>
                      <a:stretch>
                        <a:fillRect/>
                      </a:stretch>
                    </p:blipFill>
                    <p:spPr bwMode="auto">
                      <a:xfrm>
                        <a:off x="5037051" y="2321942"/>
                        <a:ext cx="361632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4066445846"/>
              </p:ext>
            </p:extLst>
          </p:nvPr>
        </p:nvGraphicFramePr>
        <p:xfrm>
          <a:off x="5019589" y="2893442"/>
          <a:ext cx="3708400" cy="635000"/>
        </p:xfrm>
        <a:graphic>
          <a:graphicData uri="http://schemas.openxmlformats.org/presentationml/2006/ole">
            <mc:AlternateContent xmlns:mc="http://schemas.openxmlformats.org/markup-compatibility/2006">
              <mc:Choice xmlns:v="urn:schemas-microsoft-com:vml" Requires="v">
                <p:oleObj spid="_x0000_s50742" name="Equation" r:id="rId9" imgW="3708360" imgH="634680" progId="Equation.DSMT4">
                  <p:embed/>
                </p:oleObj>
              </mc:Choice>
              <mc:Fallback>
                <p:oleObj name="Equation" r:id="rId9" imgW="3708360" imgH="634680" progId="Equation.DSMT4">
                  <p:embed/>
                  <p:pic>
                    <p:nvPicPr>
                      <p:cNvPr id="0" name="Object 7"/>
                      <p:cNvPicPr>
                        <a:picLocks noChangeAspect="1" noChangeArrowheads="1"/>
                      </p:cNvPicPr>
                      <p:nvPr/>
                    </p:nvPicPr>
                    <p:blipFill>
                      <a:blip r:embed="rId10"/>
                      <a:srcRect/>
                      <a:stretch>
                        <a:fillRect/>
                      </a:stretch>
                    </p:blipFill>
                    <p:spPr bwMode="auto">
                      <a:xfrm>
                        <a:off x="5019589" y="2893442"/>
                        <a:ext cx="37084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1873777051"/>
              </p:ext>
            </p:extLst>
          </p:nvPr>
        </p:nvGraphicFramePr>
        <p:xfrm>
          <a:off x="4367213" y="4160838"/>
          <a:ext cx="3095625" cy="635000"/>
        </p:xfrm>
        <a:graphic>
          <a:graphicData uri="http://schemas.openxmlformats.org/presentationml/2006/ole">
            <mc:AlternateContent xmlns:mc="http://schemas.openxmlformats.org/markup-compatibility/2006">
              <mc:Choice xmlns:v="urn:schemas-microsoft-com:vml" Requires="v">
                <p:oleObj spid="_x0000_s50743" name="Equation" r:id="rId11" imgW="3098520" imgH="634680" progId="Equation.DSMT4">
                  <p:embed/>
                </p:oleObj>
              </mc:Choice>
              <mc:Fallback>
                <p:oleObj name="Equation" r:id="rId11" imgW="3098520" imgH="634680" progId="Equation.DSMT4">
                  <p:embed/>
                  <p:pic>
                    <p:nvPicPr>
                      <p:cNvPr id="0" name="Object 9"/>
                      <p:cNvPicPr>
                        <a:picLocks noChangeAspect="1" noChangeArrowheads="1"/>
                      </p:cNvPicPr>
                      <p:nvPr/>
                    </p:nvPicPr>
                    <p:blipFill>
                      <a:blip r:embed="rId12"/>
                      <a:srcRect/>
                      <a:stretch>
                        <a:fillRect/>
                      </a:stretch>
                    </p:blipFill>
                    <p:spPr bwMode="auto">
                      <a:xfrm>
                        <a:off x="4367213" y="4160838"/>
                        <a:ext cx="309562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972682600"/>
              </p:ext>
            </p:extLst>
          </p:nvPr>
        </p:nvGraphicFramePr>
        <p:xfrm>
          <a:off x="4402138" y="3600450"/>
          <a:ext cx="2378075" cy="635000"/>
        </p:xfrm>
        <a:graphic>
          <a:graphicData uri="http://schemas.openxmlformats.org/presentationml/2006/ole">
            <mc:AlternateContent xmlns:mc="http://schemas.openxmlformats.org/markup-compatibility/2006">
              <mc:Choice xmlns:v="urn:schemas-microsoft-com:vml" Requires="v">
                <p:oleObj spid="_x0000_s50744" name="Equation" r:id="rId13" imgW="2374560" imgH="634680" progId="Equation.DSMT4">
                  <p:embed/>
                </p:oleObj>
              </mc:Choice>
              <mc:Fallback>
                <p:oleObj name="Equation" r:id="rId13" imgW="2374560" imgH="634680" progId="Equation.DSMT4">
                  <p:embed/>
                  <p:pic>
                    <p:nvPicPr>
                      <p:cNvPr id="0" name="Object 11"/>
                      <p:cNvPicPr>
                        <a:picLocks noChangeAspect="1" noChangeArrowheads="1"/>
                      </p:cNvPicPr>
                      <p:nvPr/>
                    </p:nvPicPr>
                    <p:blipFill>
                      <a:blip r:embed="rId14"/>
                      <a:srcRect/>
                      <a:stretch>
                        <a:fillRect/>
                      </a:stretch>
                    </p:blipFill>
                    <p:spPr bwMode="auto">
                      <a:xfrm>
                        <a:off x="4402138" y="3600450"/>
                        <a:ext cx="2378075"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2956954105"/>
              </p:ext>
            </p:extLst>
          </p:nvPr>
        </p:nvGraphicFramePr>
        <p:xfrm>
          <a:off x="7479039" y="1109960"/>
          <a:ext cx="1133475" cy="304800"/>
        </p:xfrm>
        <a:graphic>
          <a:graphicData uri="http://schemas.openxmlformats.org/presentationml/2006/ole">
            <mc:AlternateContent xmlns:mc="http://schemas.openxmlformats.org/markup-compatibility/2006">
              <mc:Choice xmlns:v="urn:schemas-microsoft-com:vml" Requires="v">
                <p:oleObj spid="_x0000_s50745" name="Equation" r:id="rId15" imgW="1155600" imgH="279360" progId="Equation.DSMT4">
                  <p:embed/>
                </p:oleObj>
              </mc:Choice>
              <mc:Fallback>
                <p:oleObj name="Equation" r:id="rId15" imgW="1155600" imgH="279360" progId="Equation.DSMT4">
                  <p:embed/>
                  <p:pic>
                    <p:nvPicPr>
                      <p:cNvPr id="0" name="Object 13"/>
                      <p:cNvPicPr>
                        <a:picLocks noChangeAspect="1" noChangeArrowheads="1"/>
                      </p:cNvPicPr>
                      <p:nvPr/>
                    </p:nvPicPr>
                    <p:blipFill>
                      <a:blip r:embed="rId16"/>
                      <a:srcRect/>
                      <a:stretch>
                        <a:fillRect/>
                      </a:stretch>
                    </p:blipFill>
                    <p:spPr bwMode="auto">
                      <a:xfrm>
                        <a:off x="7479039" y="1109960"/>
                        <a:ext cx="113347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45035" y="4066173"/>
            <a:ext cx="329912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Модели наследственного типа</a:t>
            </a:r>
            <a:endParaRPr lang="ru-RU"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39974" y="574121"/>
            <a:ext cx="746220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Последовательно-параллельное соединение вязких и упругих элементов</a:t>
            </a:r>
            <a:endParaRPr lang="ru-RU" sz="1600" dirty="0">
              <a:latin typeface="Times New Roman" panose="02020603050405020304" pitchFamily="18" charset="0"/>
              <a:cs typeface="Times New Roman" panose="02020603050405020304" pitchFamily="18" charset="0"/>
            </a:endParaRPr>
          </a:p>
        </p:txBody>
      </p:sp>
      <p:graphicFrame>
        <p:nvGraphicFramePr>
          <p:cNvPr id="16" name="Объект 15"/>
          <p:cNvGraphicFramePr>
            <a:graphicFrameLocks noChangeAspect="1"/>
          </p:cNvGraphicFramePr>
          <p:nvPr>
            <p:extLst>
              <p:ext uri="{D42A27DB-BD31-4B8C-83A1-F6EECF244321}">
                <p14:modId xmlns:p14="http://schemas.microsoft.com/office/powerpoint/2010/main" val="3123003544"/>
              </p:ext>
            </p:extLst>
          </p:nvPr>
        </p:nvGraphicFramePr>
        <p:xfrm>
          <a:off x="4402138" y="4907410"/>
          <a:ext cx="3487737" cy="609600"/>
        </p:xfrm>
        <a:graphic>
          <a:graphicData uri="http://schemas.openxmlformats.org/presentationml/2006/ole">
            <mc:AlternateContent xmlns:mc="http://schemas.openxmlformats.org/markup-compatibility/2006">
              <mc:Choice xmlns:v="urn:schemas-microsoft-com:vml" Requires="v">
                <p:oleObj spid="_x0000_s50746" name="Equation" r:id="rId17" imgW="3492360" imgH="609480" progId="Equation.DSMT4">
                  <p:embed/>
                </p:oleObj>
              </mc:Choice>
              <mc:Fallback>
                <p:oleObj name="Equation" r:id="rId17" imgW="3492360" imgH="609480" progId="Equation.DSMT4">
                  <p:embed/>
                  <p:pic>
                    <p:nvPicPr>
                      <p:cNvPr id="21" name="Объект 20"/>
                      <p:cNvPicPr>
                        <a:picLocks noChangeAspect="1" noChangeArrowheads="1"/>
                      </p:cNvPicPr>
                      <p:nvPr/>
                    </p:nvPicPr>
                    <p:blipFill>
                      <a:blip r:embed="rId18"/>
                      <a:srcRect/>
                      <a:stretch>
                        <a:fillRect/>
                      </a:stretch>
                    </p:blipFill>
                    <p:spPr bwMode="auto">
                      <a:xfrm>
                        <a:off x="4402138" y="4907410"/>
                        <a:ext cx="348773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4110538043"/>
              </p:ext>
            </p:extLst>
          </p:nvPr>
        </p:nvGraphicFramePr>
        <p:xfrm>
          <a:off x="8653376" y="4907410"/>
          <a:ext cx="749300" cy="241300"/>
        </p:xfrm>
        <a:graphic>
          <a:graphicData uri="http://schemas.openxmlformats.org/presentationml/2006/ole">
            <mc:AlternateContent xmlns:mc="http://schemas.openxmlformats.org/markup-compatibility/2006">
              <mc:Choice xmlns:v="urn:schemas-microsoft-com:vml" Requires="v">
                <p:oleObj spid="_x0000_s50747" name="Equation" r:id="rId19" imgW="749160" imgH="241200" progId="Equation.DSMT4">
                  <p:embed/>
                </p:oleObj>
              </mc:Choice>
              <mc:Fallback>
                <p:oleObj name="Equation" r:id="rId19" imgW="749160" imgH="241200" progId="Equation.DSMT4">
                  <p:embed/>
                  <p:pic>
                    <p:nvPicPr>
                      <p:cNvPr id="16" name="Объект 15"/>
                      <p:cNvPicPr>
                        <a:picLocks noChangeAspect="1" noChangeArrowheads="1"/>
                      </p:cNvPicPr>
                      <p:nvPr/>
                    </p:nvPicPr>
                    <p:blipFill>
                      <a:blip r:embed="rId20"/>
                      <a:srcRect/>
                      <a:stretch>
                        <a:fillRect/>
                      </a:stretch>
                    </p:blipFill>
                    <p:spPr bwMode="auto">
                      <a:xfrm>
                        <a:off x="8653376" y="4907410"/>
                        <a:ext cx="7493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Объект 21"/>
          <p:cNvGraphicFramePr>
            <a:graphicFrameLocks noChangeAspect="1"/>
          </p:cNvGraphicFramePr>
          <p:nvPr>
            <p:extLst>
              <p:ext uri="{D42A27DB-BD31-4B8C-83A1-F6EECF244321}">
                <p14:modId xmlns:p14="http://schemas.microsoft.com/office/powerpoint/2010/main" val="3768609204"/>
              </p:ext>
            </p:extLst>
          </p:nvPr>
        </p:nvGraphicFramePr>
        <p:xfrm>
          <a:off x="8612514" y="5227816"/>
          <a:ext cx="1143000" cy="279400"/>
        </p:xfrm>
        <a:graphic>
          <a:graphicData uri="http://schemas.openxmlformats.org/presentationml/2006/ole">
            <mc:AlternateContent xmlns:mc="http://schemas.openxmlformats.org/markup-compatibility/2006">
              <mc:Choice xmlns:v="urn:schemas-microsoft-com:vml" Requires="v">
                <p:oleObj spid="_x0000_s50748" name="Equation" r:id="rId21" imgW="1143000" imgH="279360" progId="Equation.DSMT4">
                  <p:embed/>
                </p:oleObj>
              </mc:Choice>
              <mc:Fallback>
                <p:oleObj name="Equation" r:id="rId21" imgW="1143000" imgH="279360" progId="Equation.DSMT4">
                  <p:embed/>
                  <p:pic>
                    <p:nvPicPr>
                      <p:cNvPr id="20" name="Объект 19"/>
                      <p:cNvPicPr>
                        <a:picLocks noChangeAspect="1" noChangeArrowheads="1"/>
                      </p:cNvPicPr>
                      <p:nvPr/>
                    </p:nvPicPr>
                    <p:blipFill>
                      <a:blip r:embed="rId22"/>
                      <a:srcRect/>
                      <a:stretch>
                        <a:fillRect/>
                      </a:stretch>
                    </p:blipFill>
                    <p:spPr bwMode="auto">
                      <a:xfrm>
                        <a:off x="8612514" y="5227816"/>
                        <a:ext cx="1143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39974" y="4896594"/>
            <a:ext cx="3299121" cy="584775"/>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Дифференциальные уравнения дробного порядка</a:t>
            </a:r>
            <a:endParaRPr lang="ru-RU" sz="1600" dirty="0">
              <a:latin typeface="Times New Roman" panose="02020603050405020304" pitchFamily="18" charset="0"/>
              <a:cs typeface="Times New Roman" panose="02020603050405020304" pitchFamily="18" charset="0"/>
            </a:endParaRPr>
          </a:p>
        </p:txBody>
      </p:sp>
      <p:graphicFrame>
        <p:nvGraphicFramePr>
          <p:cNvPr id="3" name="Объект 2"/>
          <p:cNvGraphicFramePr>
            <a:graphicFrameLocks noChangeAspect="1"/>
          </p:cNvGraphicFramePr>
          <p:nvPr>
            <p:extLst>
              <p:ext uri="{D42A27DB-BD31-4B8C-83A1-F6EECF244321}">
                <p14:modId xmlns:p14="http://schemas.microsoft.com/office/powerpoint/2010/main" val="3371353457"/>
              </p:ext>
            </p:extLst>
          </p:nvPr>
        </p:nvGraphicFramePr>
        <p:xfrm>
          <a:off x="4367213" y="5762809"/>
          <a:ext cx="4740275" cy="606425"/>
        </p:xfrm>
        <a:graphic>
          <a:graphicData uri="http://schemas.openxmlformats.org/presentationml/2006/ole">
            <mc:AlternateContent xmlns:mc="http://schemas.openxmlformats.org/markup-compatibility/2006">
              <mc:Choice xmlns:v="urn:schemas-microsoft-com:vml" Requires="v">
                <p:oleObj spid="_x0000_s50749" name="Equation" r:id="rId23" imgW="4736880" imgH="609480" progId="Equation.DSMT4">
                  <p:embed/>
                </p:oleObj>
              </mc:Choice>
              <mc:Fallback>
                <p:oleObj name="Equation" r:id="rId23" imgW="4736880" imgH="609480" progId="Equation.DSMT4">
                  <p:embed/>
                  <p:pic>
                    <p:nvPicPr>
                      <p:cNvPr id="0" name="Object 151"/>
                      <p:cNvPicPr>
                        <a:picLocks noChangeAspect="1" noChangeArrowheads="1"/>
                      </p:cNvPicPr>
                      <p:nvPr/>
                    </p:nvPicPr>
                    <p:blipFill>
                      <a:blip r:embed="rId24"/>
                      <a:srcRect/>
                      <a:stretch>
                        <a:fillRect/>
                      </a:stretch>
                    </p:blipFill>
                    <p:spPr bwMode="auto">
                      <a:xfrm>
                        <a:off x="4367213" y="5762809"/>
                        <a:ext cx="4740275"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539974" y="5895995"/>
            <a:ext cx="3299121"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Нелинейное уравнение </a:t>
            </a:r>
            <a:r>
              <a:rPr lang="ru-RU" sz="1600" dirty="0" err="1" smtClean="0">
                <a:latin typeface="Times New Roman" panose="02020603050405020304" pitchFamily="18" charset="0"/>
                <a:cs typeface="Times New Roman" panose="02020603050405020304" pitchFamily="18" charset="0"/>
              </a:rPr>
              <a:t>Шейпери</a:t>
            </a:r>
            <a:endParaRPr lang="ru-RU" sz="1600" dirty="0">
              <a:latin typeface="Times New Roman" panose="02020603050405020304" pitchFamily="18" charset="0"/>
              <a:cs typeface="Times New Roman" panose="02020603050405020304" pitchFamily="18" charset="0"/>
            </a:endParaRPr>
          </a:p>
        </p:txBody>
      </p:sp>
      <p:graphicFrame>
        <p:nvGraphicFramePr>
          <p:cNvPr id="8" name="Объект 7"/>
          <p:cNvGraphicFramePr>
            <a:graphicFrameLocks noChangeAspect="1"/>
          </p:cNvGraphicFramePr>
          <p:nvPr>
            <p:extLst>
              <p:ext uri="{D42A27DB-BD31-4B8C-83A1-F6EECF244321}">
                <p14:modId xmlns:p14="http://schemas.microsoft.com/office/powerpoint/2010/main" val="3512130294"/>
              </p:ext>
            </p:extLst>
          </p:nvPr>
        </p:nvGraphicFramePr>
        <p:xfrm>
          <a:off x="5188277" y="6321614"/>
          <a:ext cx="1308100" cy="606425"/>
        </p:xfrm>
        <a:graphic>
          <a:graphicData uri="http://schemas.openxmlformats.org/presentationml/2006/ole">
            <mc:AlternateContent xmlns:mc="http://schemas.openxmlformats.org/markup-compatibility/2006">
              <mc:Choice xmlns:v="urn:schemas-microsoft-com:vml" Requires="v">
                <p:oleObj spid="_x0000_s50750" name="Equation" r:id="rId25" imgW="1307880" imgH="609480" progId="Equation.DSMT4">
                  <p:embed/>
                </p:oleObj>
              </mc:Choice>
              <mc:Fallback>
                <p:oleObj name="Equation" r:id="rId25" imgW="1307880" imgH="609480" progId="Equation.DSMT4">
                  <p:embed/>
                  <p:pic>
                    <p:nvPicPr>
                      <p:cNvPr id="0" name="Object 153"/>
                      <p:cNvPicPr>
                        <a:picLocks noChangeAspect="1" noChangeArrowheads="1"/>
                      </p:cNvPicPr>
                      <p:nvPr/>
                    </p:nvPicPr>
                    <p:blipFill>
                      <a:blip r:embed="rId26"/>
                      <a:srcRect/>
                      <a:stretch>
                        <a:fillRect/>
                      </a:stretch>
                    </p:blipFill>
                    <p:spPr bwMode="auto">
                      <a:xfrm>
                        <a:off x="5188277" y="6321614"/>
                        <a:ext cx="13081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955457744"/>
              </p:ext>
            </p:extLst>
          </p:nvPr>
        </p:nvGraphicFramePr>
        <p:xfrm>
          <a:off x="7294476" y="6345424"/>
          <a:ext cx="1358900" cy="606425"/>
        </p:xfrm>
        <a:graphic>
          <a:graphicData uri="http://schemas.openxmlformats.org/presentationml/2006/ole">
            <mc:AlternateContent xmlns:mc="http://schemas.openxmlformats.org/markup-compatibility/2006">
              <mc:Choice xmlns:v="urn:schemas-microsoft-com:vml" Requires="v">
                <p:oleObj spid="_x0000_s50751" name="Equation" r:id="rId27" imgW="1358640" imgH="609480" progId="Equation.DSMT4">
                  <p:embed/>
                </p:oleObj>
              </mc:Choice>
              <mc:Fallback>
                <p:oleObj name="Equation" r:id="rId27" imgW="1358640" imgH="609480" progId="Equation.DSMT4">
                  <p:embed/>
                  <p:pic>
                    <p:nvPicPr>
                      <p:cNvPr id="0" name="Object 155"/>
                      <p:cNvPicPr>
                        <a:picLocks noChangeAspect="1" noChangeArrowheads="1"/>
                      </p:cNvPicPr>
                      <p:nvPr/>
                    </p:nvPicPr>
                    <p:blipFill>
                      <a:blip r:embed="rId28"/>
                      <a:srcRect/>
                      <a:stretch>
                        <a:fillRect/>
                      </a:stretch>
                    </p:blipFill>
                    <p:spPr bwMode="auto">
                      <a:xfrm>
                        <a:off x="7294476" y="6345424"/>
                        <a:ext cx="13589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9339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16</a:t>
            </a:fld>
            <a:endParaRPr lang="ru-RU" altLang="en-US"/>
          </a:p>
        </p:txBody>
      </p:sp>
      <p:graphicFrame>
        <p:nvGraphicFramePr>
          <p:cNvPr id="6" name="Объект 5"/>
          <p:cNvGraphicFramePr>
            <a:graphicFrameLocks noChangeAspect="1"/>
          </p:cNvGraphicFramePr>
          <p:nvPr>
            <p:extLst>
              <p:ext uri="{D42A27DB-BD31-4B8C-83A1-F6EECF244321}">
                <p14:modId xmlns:p14="http://schemas.microsoft.com/office/powerpoint/2010/main" val="2007755255"/>
              </p:ext>
            </p:extLst>
          </p:nvPr>
        </p:nvGraphicFramePr>
        <p:xfrm>
          <a:off x="266089" y="883862"/>
          <a:ext cx="1547813" cy="569912"/>
        </p:xfrm>
        <a:graphic>
          <a:graphicData uri="http://schemas.openxmlformats.org/presentationml/2006/ole">
            <mc:AlternateContent xmlns:mc="http://schemas.openxmlformats.org/markup-compatibility/2006">
              <mc:Choice xmlns:v="urn:schemas-microsoft-com:vml" Requires="v">
                <p:oleObj spid="_x0000_s48980" name="Equation" r:id="rId3" imgW="1536480" imgH="558720" progId="Equation.DSMT4">
                  <p:embed/>
                </p:oleObj>
              </mc:Choice>
              <mc:Fallback>
                <p:oleObj name="Equation" r:id="rId3" imgW="1536480" imgH="558720" progId="Equation.DSMT4">
                  <p:embed/>
                  <p:pic>
                    <p:nvPicPr>
                      <p:cNvPr id="0" name="Object 1"/>
                      <p:cNvPicPr>
                        <a:picLocks noChangeAspect="1" noChangeArrowheads="1"/>
                      </p:cNvPicPr>
                      <p:nvPr/>
                    </p:nvPicPr>
                    <p:blipFill>
                      <a:blip r:embed="rId4"/>
                      <a:srcRect/>
                      <a:stretch>
                        <a:fillRect/>
                      </a:stretch>
                    </p:blipFill>
                    <p:spPr bwMode="auto">
                      <a:xfrm>
                        <a:off x="266089" y="883862"/>
                        <a:ext cx="1547813"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2853146916"/>
              </p:ext>
            </p:extLst>
          </p:nvPr>
        </p:nvGraphicFramePr>
        <p:xfrm>
          <a:off x="2273299" y="1018968"/>
          <a:ext cx="1457325" cy="282575"/>
        </p:xfrm>
        <a:graphic>
          <a:graphicData uri="http://schemas.openxmlformats.org/presentationml/2006/ole">
            <mc:AlternateContent xmlns:mc="http://schemas.openxmlformats.org/markup-compatibility/2006">
              <mc:Choice xmlns:v="urn:schemas-microsoft-com:vml" Requires="v">
                <p:oleObj spid="_x0000_s48981" name="Equation" r:id="rId5" imgW="1460160" imgH="279360" progId="Equation.DSMT4">
                  <p:embed/>
                </p:oleObj>
              </mc:Choice>
              <mc:Fallback>
                <p:oleObj name="Equation" r:id="rId5" imgW="1460160" imgH="279360" progId="Equation.DSMT4">
                  <p:embed/>
                  <p:pic>
                    <p:nvPicPr>
                      <p:cNvPr id="0" name="Object 3"/>
                      <p:cNvPicPr>
                        <a:picLocks noChangeAspect="1" noChangeArrowheads="1"/>
                      </p:cNvPicPr>
                      <p:nvPr/>
                    </p:nvPicPr>
                    <p:blipFill>
                      <a:blip r:embed="rId6"/>
                      <a:srcRect/>
                      <a:stretch>
                        <a:fillRect/>
                      </a:stretch>
                    </p:blipFill>
                    <p:spPr bwMode="auto">
                      <a:xfrm>
                        <a:off x="2273299" y="1018968"/>
                        <a:ext cx="1457325"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4148408154"/>
              </p:ext>
            </p:extLst>
          </p:nvPr>
        </p:nvGraphicFramePr>
        <p:xfrm>
          <a:off x="179934" y="4238173"/>
          <a:ext cx="3019425" cy="912813"/>
        </p:xfrm>
        <a:graphic>
          <a:graphicData uri="http://schemas.openxmlformats.org/presentationml/2006/ole">
            <mc:AlternateContent xmlns:mc="http://schemas.openxmlformats.org/markup-compatibility/2006">
              <mc:Choice xmlns:v="urn:schemas-microsoft-com:vml" Requires="v">
                <p:oleObj spid="_x0000_s48982" name="Equation" r:id="rId7" imgW="3022560" imgH="914400" progId="Equation.DSMT4">
                  <p:embed/>
                </p:oleObj>
              </mc:Choice>
              <mc:Fallback>
                <p:oleObj name="Equation" r:id="rId7" imgW="3022560" imgH="914400" progId="Equation.DSMT4">
                  <p:embed/>
                  <p:pic>
                    <p:nvPicPr>
                      <p:cNvPr id="0" name="Object 5"/>
                      <p:cNvPicPr>
                        <a:picLocks noChangeAspect="1" noChangeArrowheads="1"/>
                      </p:cNvPicPr>
                      <p:nvPr/>
                    </p:nvPicPr>
                    <p:blipFill>
                      <a:blip r:embed="rId8"/>
                      <a:srcRect/>
                      <a:stretch>
                        <a:fillRect/>
                      </a:stretch>
                    </p:blipFill>
                    <p:spPr bwMode="auto">
                      <a:xfrm>
                        <a:off x="179934" y="4238173"/>
                        <a:ext cx="3019425"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2499316931"/>
              </p:ext>
            </p:extLst>
          </p:nvPr>
        </p:nvGraphicFramePr>
        <p:xfrm>
          <a:off x="194638" y="5368631"/>
          <a:ext cx="1954212" cy="282575"/>
        </p:xfrm>
        <a:graphic>
          <a:graphicData uri="http://schemas.openxmlformats.org/presentationml/2006/ole">
            <mc:AlternateContent xmlns:mc="http://schemas.openxmlformats.org/markup-compatibility/2006">
              <mc:Choice xmlns:v="urn:schemas-microsoft-com:vml" Requires="v">
                <p:oleObj spid="_x0000_s48983" name="Equation" r:id="rId9" imgW="1942920" imgH="279360" progId="Equation.DSMT4">
                  <p:embed/>
                </p:oleObj>
              </mc:Choice>
              <mc:Fallback>
                <p:oleObj name="Equation" r:id="rId9" imgW="1942920" imgH="279360" progId="Equation.DSMT4">
                  <p:embed/>
                  <p:pic>
                    <p:nvPicPr>
                      <p:cNvPr id="0" name="Object 7"/>
                      <p:cNvPicPr>
                        <a:picLocks noChangeAspect="1" noChangeArrowheads="1"/>
                      </p:cNvPicPr>
                      <p:nvPr/>
                    </p:nvPicPr>
                    <p:blipFill>
                      <a:blip r:embed="rId10"/>
                      <a:srcRect/>
                      <a:stretch>
                        <a:fillRect/>
                      </a:stretch>
                    </p:blipFill>
                    <p:spPr bwMode="auto">
                      <a:xfrm>
                        <a:off x="194638" y="5368631"/>
                        <a:ext cx="1954212"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2229607034"/>
              </p:ext>
            </p:extLst>
          </p:nvPr>
        </p:nvGraphicFramePr>
        <p:xfrm>
          <a:off x="219258" y="5853799"/>
          <a:ext cx="1671638" cy="925513"/>
        </p:xfrm>
        <a:graphic>
          <a:graphicData uri="http://schemas.openxmlformats.org/presentationml/2006/ole">
            <mc:AlternateContent xmlns:mc="http://schemas.openxmlformats.org/markup-compatibility/2006">
              <mc:Choice xmlns:v="urn:schemas-microsoft-com:vml" Requires="v">
                <p:oleObj spid="_x0000_s48984" name="Equation" r:id="rId11" imgW="1676160" imgH="914400" progId="Equation.DSMT4">
                  <p:embed/>
                </p:oleObj>
              </mc:Choice>
              <mc:Fallback>
                <p:oleObj name="Equation" r:id="rId11" imgW="1676160" imgH="914400" progId="Equation.DSMT4">
                  <p:embed/>
                  <p:pic>
                    <p:nvPicPr>
                      <p:cNvPr id="0" name="Object 9"/>
                      <p:cNvPicPr>
                        <a:picLocks noChangeAspect="1" noChangeArrowheads="1"/>
                      </p:cNvPicPr>
                      <p:nvPr/>
                    </p:nvPicPr>
                    <p:blipFill>
                      <a:blip r:embed="rId12"/>
                      <a:srcRect/>
                      <a:stretch>
                        <a:fillRect/>
                      </a:stretch>
                    </p:blipFill>
                    <p:spPr bwMode="auto">
                      <a:xfrm>
                        <a:off x="219258" y="5853799"/>
                        <a:ext cx="1671638"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2243396009"/>
              </p:ext>
            </p:extLst>
          </p:nvPr>
        </p:nvGraphicFramePr>
        <p:xfrm>
          <a:off x="4671336" y="1141610"/>
          <a:ext cx="3159125" cy="307975"/>
        </p:xfrm>
        <a:graphic>
          <a:graphicData uri="http://schemas.openxmlformats.org/presentationml/2006/ole">
            <mc:AlternateContent xmlns:mc="http://schemas.openxmlformats.org/markup-compatibility/2006">
              <mc:Choice xmlns:v="urn:schemas-microsoft-com:vml" Requires="v">
                <p:oleObj spid="_x0000_s48985" name="Equation" r:id="rId13" imgW="3149280" imgH="304560" progId="Equation.DSMT4">
                  <p:embed/>
                </p:oleObj>
              </mc:Choice>
              <mc:Fallback>
                <p:oleObj name="Equation" r:id="rId13" imgW="3149280" imgH="304560" progId="Equation.DSMT4">
                  <p:embed/>
                  <p:pic>
                    <p:nvPicPr>
                      <p:cNvPr id="0" name="Object 11"/>
                      <p:cNvPicPr>
                        <a:picLocks noChangeAspect="1" noChangeArrowheads="1"/>
                      </p:cNvPicPr>
                      <p:nvPr/>
                    </p:nvPicPr>
                    <p:blipFill>
                      <a:blip r:embed="rId14"/>
                      <a:srcRect/>
                      <a:stretch>
                        <a:fillRect/>
                      </a:stretch>
                    </p:blipFill>
                    <p:spPr bwMode="auto">
                      <a:xfrm>
                        <a:off x="4671336" y="1141610"/>
                        <a:ext cx="3159125"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2067053397"/>
              </p:ext>
            </p:extLst>
          </p:nvPr>
        </p:nvGraphicFramePr>
        <p:xfrm>
          <a:off x="4776465" y="2178050"/>
          <a:ext cx="3108325" cy="379413"/>
        </p:xfrm>
        <a:graphic>
          <a:graphicData uri="http://schemas.openxmlformats.org/presentationml/2006/ole">
            <mc:AlternateContent xmlns:mc="http://schemas.openxmlformats.org/markup-compatibility/2006">
              <mc:Choice xmlns:v="urn:schemas-microsoft-com:vml" Requires="v">
                <p:oleObj spid="_x0000_s48986" name="Equation" r:id="rId15" imgW="3111480" imgH="380880" progId="Equation.DSMT4">
                  <p:embed/>
                </p:oleObj>
              </mc:Choice>
              <mc:Fallback>
                <p:oleObj name="Equation" r:id="rId15" imgW="3111480" imgH="380880" progId="Equation.DSMT4">
                  <p:embed/>
                  <p:pic>
                    <p:nvPicPr>
                      <p:cNvPr id="0" name="Object 13"/>
                      <p:cNvPicPr>
                        <a:picLocks noChangeAspect="1" noChangeArrowheads="1"/>
                      </p:cNvPicPr>
                      <p:nvPr/>
                    </p:nvPicPr>
                    <p:blipFill>
                      <a:blip r:embed="rId16"/>
                      <a:srcRect/>
                      <a:stretch>
                        <a:fillRect/>
                      </a:stretch>
                    </p:blipFill>
                    <p:spPr bwMode="auto">
                      <a:xfrm>
                        <a:off x="4776465" y="2178050"/>
                        <a:ext cx="3108325" cy="379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3535393800"/>
              </p:ext>
            </p:extLst>
          </p:nvPr>
        </p:nvGraphicFramePr>
        <p:xfrm>
          <a:off x="4788446" y="2836615"/>
          <a:ext cx="1203325" cy="331787"/>
        </p:xfrm>
        <a:graphic>
          <a:graphicData uri="http://schemas.openxmlformats.org/presentationml/2006/ole">
            <mc:AlternateContent xmlns:mc="http://schemas.openxmlformats.org/markup-compatibility/2006">
              <mc:Choice xmlns:v="urn:schemas-microsoft-com:vml" Requires="v">
                <p:oleObj spid="_x0000_s48987" name="Equation" r:id="rId17" imgW="1206360" imgH="330120" progId="Equation.DSMT4">
                  <p:embed/>
                </p:oleObj>
              </mc:Choice>
              <mc:Fallback>
                <p:oleObj name="Equation" r:id="rId17" imgW="1206360" imgH="330120" progId="Equation.DSMT4">
                  <p:embed/>
                  <p:pic>
                    <p:nvPicPr>
                      <p:cNvPr id="0" name="Object 15"/>
                      <p:cNvPicPr>
                        <a:picLocks noChangeAspect="1" noChangeArrowheads="1"/>
                      </p:cNvPicPr>
                      <p:nvPr/>
                    </p:nvPicPr>
                    <p:blipFill>
                      <a:blip r:embed="rId18"/>
                      <a:srcRect/>
                      <a:stretch>
                        <a:fillRect/>
                      </a:stretch>
                    </p:blipFill>
                    <p:spPr bwMode="auto">
                      <a:xfrm>
                        <a:off x="4788446" y="2836615"/>
                        <a:ext cx="1203325" cy="331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3033069918"/>
              </p:ext>
            </p:extLst>
          </p:nvPr>
        </p:nvGraphicFramePr>
        <p:xfrm>
          <a:off x="4801245" y="3478213"/>
          <a:ext cx="2003425" cy="338137"/>
        </p:xfrm>
        <a:graphic>
          <a:graphicData uri="http://schemas.openxmlformats.org/presentationml/2006/ole">
            <mc:AlternateContent xmlns:mc="http://schemas.openxmlformats.org/markup-compatibility/2006">
              <mc:Choice xmlns:v="urn:schemas-microsoft-com:vml" Requires="v">
                <p:oleObj spid="_x0000_s48988" name="Equation" r:id="rId19" imgW="2006280" imgH="330120" progId="Equation.DSMT4">
                  <p:embed/>
                </p:oleObj>
              </mc:Choice>
              <mc:Fallback>
                <p:oleObj name="Equation" r:id="rId19" imgW="2006280" imgH="330120" progId="Equation.DSMT4">
                  <p:embed/>
                  <p:pic>
                    <p:nvPicPr>
                      <p:cNvPr id="0" name="Object 35"/>
                      <p:cNvPicPr>
                        <a:picLocks noChangeAspect="1" noChangeArrowheads="1"/>
                      </p:cNvPicPr>
                      <p:nvPr/>
                    </p:nvPicPr>
                    <p:blipFill>
                      <a:blip r:embed="rId20"/>
                      <a:srcRect/>
                      <a:stretch>
                        <a:fillRect/>
                      </a:stretch>
                    </p:blipFill>
                    <p:spPr bwMode="auto">
                      <a:xfrm>
                        <a:off x="4801245" y="3478213"/>
                        <a:ext cx="2003425" cy="338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p:cNvGraphicFramePr>
            <a:graphicFrameLocks noChangeAspect="1"/>
          </p:cNvGraphicFramePr>
          <p:nvPr>
            <p:extLst>
              <p:ext uri="{D42A27DB-BD31-4B8C-83A1-F6EECF244321}">
                <p14:modId xmlns:p14="http://schemas.microsoft.com/office/powerpoint/2010/main" val="1427531968"/>
              </p:ext>
            </p:extLst>
          </p:nvPr>
        </p:nvGraphicFramePr>
        <p:xfrm>
          <a:off x="4797425" y="4056063"/>
          <a:ext cx="4638675" cy="336550"/>
        </p:xfrm>
        <a:graphic>
          <a:graphicData uri="http://schemas.openxmlformats.org/presentationml/2006/ole">
            <mc:AlternateContent xmlns:mc="http://schemas.openxmlformats.org/markup-compatibility/2006">
              <mc:Choice xmlns:v="urn:schemas-microsoft-com:vml" Requires="v">
                <p:oleObj spid="_x0000_s48989" name="Equation" r:id="rId21" imgW="4647960" imgH="330120" progId="Equation.DSMT4">
                  <p:embed/>
                </p:oleObj>
              </mc:Choice>
              <mc:Fallback>
                <p:oleObj name="Equation" r:id="rId21" imgW="4647960" imgH="330120" progId="Equation.DSMT4">
                  <p:embed/>
                  <p:pic>
                    <p:nvPicPr>
                      <p:cNvPr id="0" name="Object 37"/>
                      <p:cNvPicPr>
                        <a:picLocks noChangeAspect="1" noChangeArrowheads="1"/>
                      </p:cNvPicPr>
                      <p:nvPr/>
                    </p:nvPicPr>
                    <p:blipFill>
                      <a:blip r:embed="rId22"/>
                      <a:srcRect/>
                      <a:stretch>
                        <a:fillRect/>
                      </a:stretch>
                    </p:blipFill>
                    <p:spPr bwMode="auto">
                      <a:xfrm>
                        <a:off x="4797425" y="4056063"/>
                        <a:ext cx="4638675"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Объект 27"/>
          <p:cNvGraphicFramePr>
            <a:graphicFrameLocks noChangeAspect="1"/>
          </p:cNvGraphicFramePr>
          <p:nvPr>
            <p:extLst>
              <p:ext uri="{D42A27DB-BD31-4B8C-83A1-F6EECF244321}">
                <p14:modId xmlns:p14="http://schemas.microsoft.com/office/powerpoint/2010/main" val="2418477844"/>
              </p:ext>
            </p:extLst>
          </p:nvPr>
        </p:nvGraphicFramePr>
        <p:xfrm>
          <a:off x="4788446" y="4659313"/>
          <a:ext cx="2844800" cy="309562"/>
        </p:xfrm>
        <a:graphic>
          <a:graphicData uri="http://schemas.openxmlformats.org/presentationml/2006/ole">
            <mc:AlternateContent xmlns:mc="http://schemas.openxmlformats.org/markup-compatibility/2006">
              <mc:Choice xmlns:v="urn:schemas-microsoft-com:vml" Requires="v">
                <p:oleObj spid="_x0000_s48990" name="Equation" r:id="rId23" imgW="2844720" imgH="304560" progId="Equation.DSMT4">
                  <p:embed/>
                </p:oleObj>
              </mc:Choice>
              <mc:Fallback>
                <p:oleObj name="Equation" r:id="rId23" imgW="2844720" imgH="304560" progId="Equation.DSMT4">
                  <p:embed/>
                  <p:pic>
                    <p:nvPicPr>
                      <p:cNvPr id="0" name="Object 39"/>
                      <p:cNvPicPr>
                        <a:picLocks noChangeAspect="1" noChangeArrowheads="1"/>
                      </p:cNvPicPr>
                      <p:nvPr/>
                    </p:nvPicPr>
                    <p:blipFill>
                      <a:blip r:embed="rId24"/>
                      <a:srcRect/>
                      <a:stretch>
                        <a:fillRect/>
                      </a:stretch>
                    </p:blipFill>
                    <p:spPr bwMode="auto">
                      <a:xfrm>
                        <a:off x="4788446" y="4659313"/>
                        <a:ext cx="2844800"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Объект 29"/>
          <p:cNvGraphicFramePr>
            <a:graphicFrameLocks noChangeAspect="1"/>
          </p:cNvGraphicFramePr>
          <p:nvPr>
            <p:extLst>
              <p:ext uri="{D42A27DB-BD31-4B8C-83A1-F6EECF244321}">
                <p14:modId xmlns:p14="http://schemas.microsoft.com/office/powerpoint/2010/main" val="839124823"/>
              </p:ext>
            </p:extLst>
          </p:nvPr>
        </p:nvGraphicFramePr>
        <p:xfrm>
          <a:off x="4841875" y="5903913"/>
          <a:ext cx="1347788" cy="288925"/>
        </p:xfrm>
        <a:graphic>
          <a:graphicData uri="http://schemas.openxmlformats.org/presentationml/2006/ole">
            <mc:AlternateContent xmlns:mc="http://schemas.openxmlformats.org/markup-compatibility/2006">
              <mc:Choice xmlns:v="urn:schemas-microsoft-com:vml" Requires="v">
                <p:oleObj spid="_x0000_s48991" name="Equation" r:id="rId25" imgW="1346040" imgH="291960" progId="Equation.DSMT4">
                  <p:embed/>
                </p:oleObj>
              </mc:Choice>
              <mc:Fallback>
                <p:oleObj name="Equation" r:id="rId25" imgW="1346040" imgH="291960" progId="Equation.DSMT4">
                  <p:embed/>
                  <p:pic>
                    <p:nvPicPr>
                      <p:cNvPr id="0" name="Object 41"/>
                      <p:cNvPicPr>
                        <a:picLocks noChangeAspect="1" noChangeArrowheads="1"/>
                      </p:cNvPicPr>
                      <p:nvPr/>
                    </p:nvPicPr>
                    <p:blipFill>
                      <a:blip r:embed="rId26"/>
                      <a:srcRect/>
                      <a:stretch>
                        <a:fillRect/>
                      </a:stretch>
                    </p:blipFill>
                    <p:spPr bwMode="auto">
                      <a:xfrm>
                        <a:off x="4841875" y="5903913"/>
                        <a:ext cx="1347788" cy="28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Методика расчета деформирования </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61373" y="514590"/>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наследственного типа</a:t>
            </a:r>
            <a:endParaRPr lang="ru-RU" sz="16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61373" y="3693944"/>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жесткости слоя</a:t>
            </a:r>
            <a:endParaRPr lang="ru-RU" sz="16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4558624" y="691341"/>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жесткости пакета</a:t>
            </a:r>
            <a:endParaRPr lang="ru-RU" sz="1600"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4571227" y="1770955"/>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Матрица податливости пакета</a:t>
            </a:r>
            <a:endParaRPr lang="ru-RU" sz="1600"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587584" y="5345545"/>
            <a:ext cx="505946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Определение деформаций пакета</a:t>
            </a:r>
            <a:endParaRPr lang="ru-RU" sz="1600" dirty="0">
              <a:latin typeface="Times New Roman" panose="02020603050405020304" pitchFamily="18" charset="0"/>
              <a:cs typeface="Times New Roman" panose="02020603050405020304" pitchFamily="18" charset="0"/>
            </a:endParaRPr>
          </a:p>
        </p:txBody>
      </p:sp>
      <p:graphicFrame>
        <p:nvGraphicFramePr>
          <p:cNvPr id="5" name="Объект 4"/>
          <p:cNvGraphicFramePr>
            <a:graphicFrameLocks noChangeAspect="1"/>
          </p:cNvGraphicFramePr>
          <p:nvPr>
            <p:extLst>
              <p:ext uri="{D42A27DB-BD31-4B8C-83A1-F6EECF244321}">
                <p14:modId xmlns:p14="http://schemas.microsoft.com/office/powerpoint/2010/main" val="2425863234"/>
              </p:ext>
            </p:extLst>
          </p:nvPr>
        </p:nvGraphicFramePr>
        <p:xfrm>
          <a:off x="189096" y="1593448"/>
          <a:ext cx="1539875" cy="609600"/>
        </p:xfrm>
        <a:graphic>
          <a:graphicData uri="http://schemas.openxmlformats.org/presentationml/2006/ole">
            <mc:AlternateContent xmlns:mc="http://schemas.openxmlformats.org/markup-compatibility/2006">
              <mc:Choice xmlns:v="urn:schemas-microsoft-com:vml" Requires="v">
                <p:oleObj spid="_x0000_s48992" name="Equation" r:id="rId27" imgW="1536480" imgH="609480" progId="Equation.DSMT4">
                  <p:embed/>
                </p:oleObj>
              </mc:Choice>
              <mc:Fallback>
                <p:oleObj name="Equation" r:id="rId27" imgW="1536480" imgH="609480" progId="Equation.DSMT4">
                  <p:embed/>
                  <p:pic>
                    <p:nvPicPr>
                      <p:cNvPr id="0" name="Object 524"/>
                      <p:cNvPicPr>
                        <a:picLocks noChangeAspect="1" noChangeArrowheads="1"/>
                      </p:cNvPicPr>
                      <p:nvPr/>
                    </p:nvPicPr>
                    <p:blipFill>
                      <a:blip r:embed="rId28"/>
                      <a:srcRect/>
                      <a:stretch>
                        <a:fillRect/>
                      </a:stretch>
                    </p:blipFill>
                    <p:spPr bwMode="auto">
                      <a:xfrm>
                        <a:off x="189096" y="1593448"/>
                        <a:ext cx="153987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3039831373"/>
              </p:ext>
            </p:extLst>
          </p:nvPr>
        </p:nvGraphicFramePr>
        <p:xfrm>
          <a:off x="189096" y="2258001"/>
          <a:ext cx="1701800" cy="647700"/>
        </p:xfrm>
        <a:graphic>
          <a:graphicData uri="http://schemas.openxmlformats.org/presentationml/2006/ole">
            <mc:AlternateContent xmlns:mc="http://schemas.openxmlformats.org/markup-compatibility/2006">
              <mc:Choice xmlns:v="urn:schemas-microsoft-com:vml" Requires="v">
                <p:oleObj spid="_x0000_s48993" name="Equation" r:id="rId29" imgW="1701720" imgH="647640" progId="Equation.DSMT4">
                  <p:embed/>
                </p:oleObj>
              </mc:Choice>
              <mc:Fallback>
                <p:oleObj name="Equation" r:id="rId29" imgW="1701720" imgH="647640" progId="Equation.DSMT4">
                  <p:embed/>
                  <p:pic>
                    <p:nvPicPr>
                      <p:cNvPr id="0" name="Object 526"/>
                      <p:cNvPicPr>
                        <a:picLocks noChangeAspect="1" noChangeArrowheads="1"/>
                      </p:cNvPicPr>
                      <p:nvPr/>
                    </p:nvPicPr>
                    <p:blipFill>
                      <a:blip r:embed="rId30"/>
                      <a:srcRect/>
                      <a:stretch>
                        <a:fillRect/>
                      </a:stretch>
                    </p:blipFill>
                    <p:spPr bwMode="auto">
                      <a:xfrm>
                        <a:off x="189096" y="2258001"/>
                        <a:ext cx="1701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4253905160"/>
              </p:ext>
            </p:extLst>
          </p:nvPr>
        </p:nvGraphicFramePr>
        <p:xfrm>
          <a:off x="207516" y="2968625"/>
          <a:ext cx="2852738" cy="631825"/>
        </p:xfrm>
        <a:graphic>
          <a:graphicData uri="http://schemas.openxmlformats.org/presentationml/2006/ole">
            <mc:AlternateContent xmlns:mc="http://schemas.openxmlformats.org/markup-compatibility/2006">
              <mc:Choice xmlns:v="urn:schemas-microsoft-com:vml" Requires="v">
                <p:oleObj spid="_x0000_s48994" name="Equation" r:id="rId31" imgW="2844720" imgH="634680" progId="Equation.DSMT4">
                  <p:embed/>
                </p:oleObj>
              </mc:Choice>
              <mc:Fallback>
                <p:oleObj name="Equation" r:id="rId31" imgW="2844720" imgH="634680" progId="Equation.DSMT4">
                  <p:embed/>
                  <p:pic>
                    <p:nvPicPr>
                      <p:cNvPr id="0" name="Object 528"/>
                      <p:cNvPicPr>
                        <a:picLocks noChangeAspect="1" noChangeArrowheads="1"/>
                      </p:cNvPicPr>
                      <p:nvPr/>
                    </p:nvPicPr>
                    <p:blipFill>
                      <a:blip r:embed="rId32"/>
                      <a:srcRect/>
                      <a:stretch>
                        <a:fillRect/>
                      </a:stretch>
                    </p:blipFill>
                    <p:spPr bwMode="auto">
                      <a:xfrm>
                        <a:off x="207516" y="2968625"/>
                        <a:ext cx="2852738"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72107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Группа 21"/>
          <p:cNvGrpSpPr/>
          <p:nvPr/>
        </p:nvGrpSpPr>
        <p:grpSpPr>
          <a:xfrm>
            <a:off x="32892" y="533856"/>
            <a:ext cx="5521935" cy="3282618"/>
            <a:chOff x="32892" y="533856"/>
            <a:chExt cx="5521935" cy="3282618"/>
          </a:xfrm>
        </p:grpSpPr>
        <p:pic>
          <p:nvPicPr>
            <p:cNvPr id="17" name="Рисунок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2" y="533856"/>
              <a:ext cx="5521935" cy="3282618"/>
            </a:xfrm>
            <a:prstGeom prst="rect">
              <a:avLst/>
            </a:prstGeom>
          </p:spPr>
        </p:pic>
        <p:sp>
          <p:nvSpPr>
            <p:cNvPr id="21" name="Прямоугольник 20"/>
            <p:cNvSpPr/>
            <p:nvPr/>
          </p:nvSpPr>
          <p:spPr>
            <a:xfrm>
              <a:off x="5292502" y="533856"/>
              <a:ext cx="262325" cy="1194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574" y="2845689"/>
            <a:ext cx="3520000" cy="3520000"/>
          </a:xfrm>
          <a:prstGeom prst="rect">
            <a:avLst/>
          </a:prstGeom>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6" y="3744466"/>
            <a:ext cx="5812134" cy="3466065"/>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17</a:t>
            </a:fld>
            <a:endParaRPr lang="ru-RU" altLang="en-US"/>
          </a:p>
        </p:txBody>
      </p:sp>
      <p:sp>
        <p:nvSpPr>
          <p:cNvPr id="8" name="TextBox 7"/>
          <p:cNvSpPr txBox="1"/>
          <p:nvPr/>
        </p:nvSpPr>
        <p:spPr>
          <a:xfrm>
            <a:off x="179934" y="72058"/>
            <a:ext cx="10084424"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Кривые ползучести и релаксации углепластика КМУ-4Л со схемой армирования ±20°</a:t>
            </a:r>
            <a:endParaRPr lang="ru-RU" b="1" u="sng" dirty="0">
              <a:latin typeface="Times New Roman" panose="02020603050405020304" pitchFamily="18" charset="0"/>
              <a:cs typeface="Times New Roman" panose="02020603050405020304" pitchFamily="18" charset="0"/>
            </a:endParaRPr>
          </a:p>
        </p:txBody>
      </p:sp>
      <p:graphicFrame>
        <p:nvGraphicFramePr>
          <p:cNvPr id="10" name="Объект 9"/>
          <p:cNvGraphicFramePr>
            <a:graphicFrameLocks noChangeAspect="1"/>
          </p:cNvGraphicFramePr>
          <p:nvPr>
            <p:extLst>
              <p:ext uri="{D42A27DB-BD31-4B8C-83A1-F6EECF244321}">
                <p14:modId xmlns:p14="http://schemas.microsoft.com/office/powerpoint/2010/main" val="2220101685"/>
              </p:ext>
            </p:extLst>
          </p:nvPr>
        </p:nvGraphicFramePr>
        <p:xfrm>
          <a:off x="5604074" y="427044"/>
          <a:ext cx="1344612" cy="620712"/>
        </p:xfrm>
        <a:graphic>
          <a:graphicData uri="http://schemas.openxmlformats.org/presentationml/2006/ole">
            <mc:AlternateContent xmlns:mc="http://schemas.openxmlformats.org/markup-compatibility/2006">
              <mc:Choice xmlns:v="urn:schemas-microsoft-com:vml" Requires="v">
                <p:oleObj spid="_x0000_s9062" name="Equation" r:id="rId6" imgW="1333440" imgH="583920" progId="Equation.DSMT4">
                  <p:embed/>
                </p:oleObj>
              </mc:Choice>
              <mc:Fallback>
                <p:oleObj name="Equation" r:id="rId6" imgW="1333440" imgH="583920" progId="Equation.DSMT4">
                  <p:embed/>
                  <p:pic>
                    <p:nvPicPr>
                      <p:cNvPr id="0" name="Object 3"/>
                      <p:cNvPicPr>
                        <a:picLocks noChangeAspect="1" noChangeArrowheads="1"/>
                      </p:cNvPicPr>
                      <p:nvPr/>
                    </p:nvPicPr>
                    <p:blipFill>
                      <a:blip r:embed="rId7"/>
                      <a:srcRect/>
                      <a:stretch>
                        <a:fillRect/>
                      </a:stretch>
                    </p:blipFill>
                    <p:spPr bwMode="auto">
                      <a:xfrm>
                        <a:off x="5604074" y="427044"/>
                        <a:ext cx="1344612"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295101740"/>
              </p:ext>
            </p:extLst>
          </p:nvPr>
        </p:nvGraphicFramePr>
        <p:xfrm>
          <a:off x="7426796" y="432098"/>
          <a:ext cx="2762250" cy="619125"/>
        </p:xfrm>
        <a:graphic>
          <a:graphicData uri="http://schemas.openxmlformats.org/presentationml/2006/ole">
            <mc:AlternateContent xmlns:mc="http://schemas.openxmlformats.org/markup-compatibility/2006">
              <mc:Choice xmlns:v="urn:schemas-microsoft-com:vml" Requires="v">
                <p:oleObj spid="_x0000_s9063" name="Equation" r:id="rId8" imgW="2730240" imgH="583920" progId="Equation.DSMT4">
                  <p:embed/>
                </p:oleObj>
              </mc:Choice>
              <mc:Fallback>
                <p:oleObj name="Equation" r:id="rId8" imgW="2730240" imgH="583920" progId="Equation.DSMT4">
                  <p:embed/>
                  <p:pic>
                    <p:nvPicPr>
                      <p:cNvPr id="0" name="Object 5"/>
                      <p:cNvPicPr>
                        <a:picLocks noChangeAspect="1" noChangeArrowheads="1"/>
                      </p:cNvPicPr>
                      <p:nvPr/>
                    </p:nvPicPr>
                    <p:blipFill>
                      <a:blip r:embed="rId9"/>
                      <a:srcRect/>
                      <a:stretch>
                        <a:fillRect/>
                      </a:stretch>
                    </p:blipFill>
                    <p:spPr bwMode="auto">
                      <a:xfrm>
                        <a:off x="7426796" y="432098"/>
                        <a:ext cx="2762250"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554827" y="1008162"/>
            <a:ext cx="3410083" cy="369332"/>
          </a:xfrm>
          <a:prstGeom prst="rect">
            <a:avLst/>
          </a:prstGeom>
          <a:noFill/>
        </p:spPr>
        <p:txBody>
          <a:bodyPr wrap="square" rtlCol="0">
            <a:spAutoFit/>
          </a:bodyPr>
          <a:lstStyle/>
          <a:p>
            <a:r>
              <a:rPr lang="ru-RU" i="1" dirty="0"/>
              <a:t>α</a:t>
            </a:r>
            <a:r>
              <a:rPr lang="ru-RU" dirty="0"/>
              <a:t>=-0.8, β=-0.05, </a:t>
            </a:r>
            <a:r>
              <a:rPr lang="en-US" i="1" dirty="0"/>
              <a:t>k</a:t>
            </a:r>
            <a:r>
              <a:rPr lang="ru-RU" dirty="0"/>
              <a:t>=150</a:t>
            </a:r>
          </a:p>
        </p:txBody>
      </p:sp>
      <p:sp>
        <p:nvSpPr>
          <p:cNvPr id="14" name="Прямоугольник 13"/>
          <p:cNvSpPr/>
          <p:nvPr/>
        </p:nvSpPr>
        <p:spPr>
          <a:xfrm>
            <a:off x="6444630" y="6256035"/>
            <a:ext cx="3542248" cy="584775"/>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Расчетная </a:t>
            </a:r>
            <a:r>
              <a:rPr lang="ru-RU" sz="1600" dirty="0">
                <a:latin typeface="Times New Roman" panose="02020603050405020304" pitchFamily="18" charset="0"/>
                <a:ea typeface="Calibri" panose="020F0502020204030204" pitchFamily="34" charset="0"/>
                <a:cs typeface="Times New Roman" panose="02020603050405020304" pitchFamily="18" charset="0"/>
              </a:rPr>
              <a:t>диаграмма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деформирования при </a:t>
            </a:r>
            <a:r>
              <a:rPr lang="ru-RU" sz="1600" dirty="0">
                <a:latin typeface="Times New Roman" panose="02020603050405020304" pitchFamily="18" charset="0"/>
                <a:ea typeface="Calibri" panose="020F0502020204030204" pitchFamily="34" charset="0"/>
                <a:cs typeface="Times New Roman" panose="02020603050405020304" pitchFamily="18" charset="0"/>
              </a:rPr>
              <a:t>циклическом </a:t>
            </a:r>
            <a:r>
              <a:rPr lang="ru-RU" sz="1600" dirty="0" err="1">
                <a:latin typeface="Times New Roman" panose="02020603050405020304" pitchFamily="18" charset="0"/>
                <a:ea typeface="Calibri" panose="020F0502020204030204" pitchFamily="34" charset="0"/>
                <a:cs typeface="Times New Roman" panose="02020603050405020304" pitchFamily="18" charset="0"/>
              </a:rPr>
              <a:t>нагружении</a:t>
            </a:r>
            <a:endParaRPr lang="ru-RU" sz="1600" dirty="0">
              <a:latin typeface="Times New Roman" panose="02020603050405020304" pitchFamily="18" charset="0"/>
              <a:cs typeface="Times New Roman" panose="02020603050405020304" pitchFamily="18" charset="0"/>
            </a:endParaRPr>
          </a:p>
        </p:txBody>
      </p:sp>
      <p:graphicFrame>
        <p:nvGraphicFramePr>
          <p:cNvPr id="9" name="Объект 8"/>
          <p:cNvGraphicFramePr>
            <a:graphicFrameLocks noChangeAspect="1"/>
          </p:cNvGraphicFramePr>
          <p:nvPr>
            <p:extLst>
              <p:ext uri="{D42A27DB-BD31-4B8C-83A1-F6EECF244321}">
                <p14:modId xmlns:p14="http://schemas.microsoft.com/office/powerpoint/2010/main" val="1841436434"/>
              </p:ext>
            </p:extLst>
          </p:nvPr>
        </p:nvGraphicFramePr>
        <p:xfrm>
          <a:off x="2680037" y="4627902"/>
          <a:ext cx="1816100" cy="228600"/>
        </p:xfrm>
        <a:graphic>
          <a:graphicData uri="http://schemas.openxmlformats.org/presentationml/2006/ole">
            <mc:AlternateContent xmlns:mc="http://schemas.openxmlformats.org/markup-compatibility/2006">
              <mc:Choice xmlns:v="urn:schemas-microsoft-com:vml" Requires="v">
                <p:oleObj spid="_x0000_s9064" name="Equation" r:id="rId10" imgW="1815840" imgH="228600" progId="Equation.DSMT4">
                  <p:embed/>
                </p:oleObj>
              </mc:Choice>
              <mc:Fallback>
                <p:oleObj name="Equation" r:id="rId10" imgW="1815840" imgH="228600" progId="Equation.DSMT4">
                  <p:embed/>
                  <p:pic>
                    <p:nvPicPr>
                      <p:cNvPr id="0" name=""/>
                      <p:cNvPicPr/>
                      <p:nvPr/>
                    </p:nvPicPr>
                    <p:blipFill>
                      <a:blip r:embed="rId11"/>
                      <a:stretch>
                        <a:fillRect/>
                      </a:stretch>
                    </p:blipFill>
                    <p:spPr>
                      <a:xfrm>
                        <a:off x="2680037" y="4627902"/>
                        <a:ext cx="1816100" cy="228600"/>
                      </a:xfrm>
                      <a:prstGeom prst="rect">
                        <a:avLst/>
                      </a:prstGeom>
                    </p:spPr>
                  </p:pic>
                </p:oleObj>
              </mc:Fallback>
            </mc:AlternateContent>
          </a:graphicData>
        </a:graphic>
      </p:graphicFrame>
      <p:graphicFrame>
        <p:nvGraphicFramePr>
          <p:cNvPr id="2" name="Объект 1"/>
          <p:cNvGraphicFramePr>
            <a:graphicFrameLocks noChangeAspect="1"/>
          </p:cNvGraphicFramePr>
          <p:nvPr>
            <p:extLst>
              <p:ext uri="{D42A27DB-BD31-4B8C-83A1-F6EECF244321}">
                <p14:modId xmlns:p14="http://schemas.microsoft.com/office/powerpoint/2010/main" val="3965284172"/>
              </p:ext>
            </p:extLst>
          </p:nvPr>
        </p:nvGraphicFramePr>
        <p:xfrm>
          <a:off x="2682430" y="1214515"/>
          <a:ext cx="977900" cy="190500"/>
        </p:xfrm>
        <a:graphic>
          <a:graphicData uri="http://schemas.openxmlformats.org/presentationml/2006/ole">
            <mc:AlternateContent xmlns:mc="http://schemas.openxmlformats.org/markup-compatibility/2006">
              <mc:Choice xmlns:v="urn:schemas-microsoft-com:vml" Requires="v">
                <p:oleObj spid="_x0000_s9065" name="Equation" r:id="rId12" imgW="977760" imgH="190440" progId="Equation.DSMT4">
                  <p:embed/>
                </p:oleObj>
              </mc:Choice>
              <mc:Fallback>
                <p:oleObj name="Equation" r:id="rId12" imgW="977760" imgH="190440" progId="Equation.DSMT4">
                  <p:embed/>
                  <p:pic>
                    <p:nvPicPr>
                      <p:cNvPr id="0" name=""/>
                      <p:cNvPicPr/>
                      <p:nvPr/>
                    </p:nvPicPr>
                    <p:blipFill>
                      <a:blip r:embed="rId13"/>
                      <a:stretch>
                        <a:fillRect/>
                      </a:stretch>
                    </p:blipFill>
                    <p:spPr>
                      <a:xfrm>
                        <a:off x="2682430" y="1214515"/>
                        <a:ext cx="977900" cy="190500"/>
                      </a:xfrm>
                      <a:prstGeom prst="rect">
                        <a:avLst/>
                      </a:prstGeom>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134008444"/>
              </p:ext>
            </p:extLst>
          </p:nvPr>
        </p:nvGraphicFramePr>
        <p:xfrm>
          <a:off x="5665788" y="1479550"/>
          <a:ext cx="3022600" cy="404813"/>
        </p:xfrm>
        <a:graphic>
          <a:graphicData uri="http://schemas.openxmlformats.org/presentationml/2006/ole">
            <mc:AlternateContent xmlns:mc="http://schemas.openxmlformats.org/markup-compatibility/2006">
              <mc:Choice xmlns:v="urn:schemas-microsoft-com:vml" Requires="v">
                <p:oleObj spid="_x0000_s9066" name="Equation" r:id="rId14" imgW="2997000" imgH="380880" progId="Equation.DSMT4">
                  <p:embed/>
                </p:oleObj>
              </mc:Choice>
              <mc:Fallback>
                <p:oleObj name="Equation" r:id="rId14" imgW="2997000" imgH="380880" progId="Equation.DSMT4">
                  <p:embed/>
                  <p:pic>
                    <p:nvPicPr>
                      <p:cNvPr id="10" name="Объект 9"/>
                      <p:cNvPicPr>
                        <a:picLocks noChangeAspect="1" noChangeArrowheads="1"/>
                      </p:cNvPicPr>
                      <p:nvPr/>
                    </p:nvPicPr>
                    <p:blipFill>
                      <a:blip r:embed="rId15"/>
                      <a:srcRect/>
                      <a:stretch>
                        <a:fillRect/>
                      </a:stretch>
                    </p:blipFill>
                    <p:spPr bwMode="auto">
                      <a:xfrm>
                        <a:off x="5665788" y="1479550"/>
                        <a:ext cx="3022600"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3806186936"/>
              </p:ext>
            </p:extLst>
          </p:nvPr>
        </p:nvGraphicFramePr>
        <p:xfrm>
          <a:off x="5651425" y="1899419"/>
          <a:ext cx="2665413" cy="1196975"/>
        </p:xfrm>
        <a:graphic>
          <a:graphicData uri="http://schemas.openxmlformats.org/presentationml/2006/ole">
            <mc:AlternateContent xmlns:mc="http://schemas.openxmlformats.org/markup-compatibility/2006">
              <mc:Choice xmlns:v="urn:schemas-microsoft-com:vml" Requires="v">
                <p:oleObj spid="_x0000_s9067" name="Equation" r:id="rId16" imgW="2679480" imgH="1193760" progId="Equation.DSMT4">
                  <p:embed/>
                </p:oleObj>
              </mc:Choice>
              <mc:Fallback>
                <p:oleObj name="Equation" r:id="rId16" imgW="2679480" imgH="1193760" progId="Equation.DSMT4">
                  <p:embed/>
                  <p:pic>
                    <p:nvPicPr>
                      <p:cNvPr id="0" name="Object 61"/>
                      <p:cNvPicPr>
                        <a:picLocks noChangeAspect="1" noChangeArrowheads="1"/>
                      </p:cNvPicPr>
                      <p:nvPr/>
                    </p:nvPicPr>
                    <p:blipFill>
                      <a:blip r:embed="rId17"/>
                      <a:srcRect/>
                      <a:stretch>
                        <a:fillRect/>
                      </a:stretch>
                    </p:blipFill>
                    <p:spPr bwMode="auto">
                      <a:xfrm>
                        <a:off x="5651425" y="1899419"/>
                        <a:ext cx="2665413"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032185514"/>
              </p:ext>
            </p:extLst>
          </p:nvPr>
        </p:nvGraphicFramePr>
        <p:xfrm>
          <a:off x="7904163" y="5400675"/>
          <a:ext cx="2314575" cy="557213"/>
        </p:xfrm>
        <a:graphic>
          <a:graphicData uri="http://schemas.openxmlformats.org/presentationml/2006/ole">
            <mc:AlternateContent xmlns:mc="http://schemas.openxmlformats.org/markup-compatibility/2006">
              <mc:Choice xmlns:v="urn:schemas-microsoft-com:vml" Requires="v">
                <p:oleObj spid="_x0000_s9068" name="Equation" r:id="rId18" imgW="2311200" imgH="558720" progId="Equation.DSMT4">
                  <p:embed/>
                </p:oleObj>
              </mc:Choice>
              <mc:Fallback>
                <p:oleObj name="Equation" r:id="rId18" imgW="2311200" imgH="558720" progId="Equation.DSMT4">
                  <p:embed/>
                  <p:pic>
                    <p:nvPicPr>
                      <p:cNvPr id="0" name="Object 63"/>
                      <p:cNvPicPr>
                        <a:picLocks noChangeAspect="1" noChangeArrowheads="1"/>
                      </p:cNvPicPr>
                      <p:nvPr/>
                    </p:nvPicPr>
                    <p:blipFill>
                      <a:blip r:embed="rId19"/>
                      <a:srcRect/>
                      <a:stretch>
                        <a:fillRect/>
                      </a:stretch>
                    </p:blipFill>
                    <p:spPr bwMode="auto">
                      <a:xfrm>
                        <a:off x="7904163" y="5400675"/>
                        <a:ext cx="2314575"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4256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2148" y="3620176"/>
            <a:ext cx="4400914" cy="2860594"/>
          </a:xfrm>
          <a:prstGeom prst="rect">
            <a:avLst/>
          </a:prstGeom>
        </p:spPr>
      </p:pic>
      <p:pic>
        <p:nvPicPr>
          <p:cNvPr id="11" name="Рисунок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747" y="587682"/>
            <a:ext cx="4286198" cy="2796744"/>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18</a:t>
            </a:fld>
            <a:endParaRPr lang="ru-RU" altLang="en-US"/>
          </a:p>
        </p:txBody>
      </p:sp>
      <p:sp>
        <p:nvSpPr>
          <p:cNvPr id="8" name="TextBox 7"/>
          <p:cNvSpPr txBox="1"/>
          <p:nvPr/>
        </p:nvSpPr>
        <p:spPr>
          <a:xfrm>
            <a:off x="179934" y="50"/>
            <a:ext cx="10084424" cy="646331"/>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углепластика КМУ-4Л со схемой армирования ±40° при переменном нагружении</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03" y="616074"/>
            <a:ext cx="5924550" cy="3200400"/>
          </a:xfrm>
          <a:prstGeom prst="rect">
            <a:avLst/>
          </a:prstGeom>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1" y="3816474"/>
            <a:ext cx="6057900" cy="2800350"/>
          </a:xfrm>
          <a:prstGeom prst="rect">
            <a:avLst/>
          </a:prstGeom>
        </p:spPr>
      </p:pic>
      <p:sp>
        <p:nvSpPr>
          <p:cNvPr id="23" name="Прямоугольник 22"/>
          <p:cNvSpPr/>
          <p:nvPr/>
        </p:nvSpPr>
        <p:spPr>
          <a:xfrm>
            <a:off x="1088538" y="6646272"/>
            <a:ext cx="4863393"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Зависимости напряжений и деформаций от времени</a:t>
            </a:r>
            <a:endParaRPr lang="ru-RU" sz="1600" dirty="0">
              <a:latin typeface="Times New Roman" panose="02020603050405020304" pitchFamily="18" charset="0"/>
              <a:cs typeface="Times New Roman" panose="02020603050405020304" pitchFamily="18" charset="0"/>
            </a:endParaRPr>
          </a:p>
        </p:txBody>
      </p:sp>
      <p:sp>
        <p:nvSpPr>
          <p:cNvPr id="24" name="Прямоугольник 23"/>
          <p:cNvSpPr/>
          <p:nvPr/>
        </p:nvSpPr>
        <p:spPr>
          <a:xfrm>
            <a:off x="6749476" y="6377966"/>
            <a:ext cx="3542248"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Кривая релаксации</a:t>
            </a:r>
            <a:endParaRPr lang="ru-RU" sz="1600" dirty="0">
              <a:latin typeface="Times New Roman" panose="02020603050405020304" pitchFamily="18" charset="0"/>
              <a:cs typeface="Times New Roman" panose="02020603050405020304" pitchFamily="18" charset="0"/>
            </a:endParaRPr>
          </a:p>
        </p:txBody>
      </p:sp>
      <p:sp>
        <p:nvSpPr>
          <p:cNvPr id="25" name="Прямоугольник 24"/>
          <p:cNvSpPr/>
          <p:nvPr/>
        </p:nvSpPr>
        <p:spPr>
          <a:xfrm>
            <a:off x="6898740" y="3333024"/>
            <a:ext cx="3542248" cy="338554"/>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Кривая ползучести</a:t>
            </a: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864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Группа 10"/>
          <p:cNvGrpSpPr/>
          <p:nvPr/>
        </p:nvGrpSpPr>
        <p:grpSpPr>
          <a:xfrm>
            <a:off x="99930" y="1440210"/>
            <a:ext cx="4895981" cy="2948770"/>
            <a:chOff x="99930" y="1528763"/>
            <a:chExt cx="4895981" cy="2948770"/>
          </a:xfrm>
        </p:grpSpPr>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0" y="1528763"/>
              <a:ext cx="4895981" cy="2948770"/>
            </a:xfrm>
            <a:prstGeom prst="rect">
              <a:avLst/>
            </a:prstGeom>
          </p:spPr>
        </p:pic>
        <p:graphicFrame>
          <p:nvGraphicFramePr>
            <p:cNvPr id="18" name="Объект 17"/>
            <p:cNvGraphicFramePr>
              <a:graphicFrameLocks noChangeAspect="1"/>
            </p:cNvGraphicFramePr>
            <p:nvPr>
              <p:extLst>
                <p:ext uri="{D42A27DB-BD31-4B8C-83A1-F6EECF244321}">
                  <p14:modId xmlns:p14="http://schemas.microsoft.com/office/powerpoint/2010/main" val="2382344667"/>
                </p:ext>
              </p:extLst>
            </p:nvPr>
          </p:nvGraphicFramePr>
          <p:xfrm>
            <a:off x="2441575" y="2263049"/>
            <a:ext cx="1092200" cy="203200"/>
          </p:xfrm>
          <a:graphic>
            <a:graphicData uri="http://schemas.openxmlformats.org/presentationml/2006/ole">
              <mc:AlternateContent xmlns:mc="http://schemas.openxmlformats.org/markup-compatibility/2006">
                <mc:Choice xmlns:v="urn:schemas-microsoft-com:vml" Requires="v">
                  <p:oleObj spid="_x0000_s2879" name="Equation" r:id="rId4" imgW="1091880" imgH="203040" progId="Equation.DSMT4">
                    <p:embed/>
                  </p:oleObj>
                </mc:Choice>
                <mc:Fallback>
                  <p:oleObj name="Equation" r:id="rId4" imgW="1091880" imgH="203040" progId="Equation.DSMT4">
                    <p:embed/>
                    <p:pic>
                      <p:nvPicPr>
                        <p:cNvPr id="12" name="Объект 11"/>
                        <p:cNvPicPr/>
                        <p:nvPr/>
                      </p:nvPicPr>
                      <p:blipFill>
                        <a:blip r:embed="rId5"/>
                        <a:stretch>
                          <a:fillRect/>
                        </a:stretch>
                      </p:blipFill>
                      <p:spPr>
                        <a:xfrm>
                          <a:off x="2441575" y="2263049"/>
                          <a:ext cx="1092200" cy="203200"/>
                        </a:xfrm>
                        <a:prstGeom prst="rect">
                          <a:avLst/>
                        </a:prstGeom>
                      </p:spPr>
                    </p:pic>
                  </p:oleObj>
                </mc:Fallback>
              </mc:AlternateContent>
            </a:graphicData>
          </a:graphic>
        </p:graphicFrame>
      </p:grpSp>
      <p:grpSp>
        <p:nvGrpSpPr>
          <p:cNvPr id="10" name="Группа 9"/>
          <p:cNvGrpSpPr/>
          <p:nvPr/>
        </p:nvGrpSpPr>
        <p:grpSpPr>
          <a:xfrm>
            <a:off x="251943" y="4248522"/>
            <a:ext cx="4681058" cy="2900869"/>
            <a:chOff x="251943" y="4299980"/>
            <a:chExt cx="4681058" cy="2900869"/>
          </a:xfrm>
        </p:grpSpPr>
        <p:pic>
          <p:nvPicPr>
            <p:cNvPr id="20" name="Рисунок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943" y="4299980"/>
              <a:ext cx="4681058" cy="2900869"/>
            </a:xfrm>
            <a:prstGeom prst="rect">
              <a:avLst/>
            </a:prstGeom>
          </p:spPr>
        </p:pic>
        <p:graphicFrame>
          <p:nvGraphicFramePr>
            <p:cNvPr id="22" name="Объект 21"/>
            <p:cNvGraphicFramePr>
              <a:graphicFrameLocks noChangeAspect="1"/>
            </p:cNvGraphicFramePr>
            <p:nvPr>
              <p:extLst>
                <p:ext uri="{D42A27DB-BD31-4B8C-83A1-F6EECF244321}">
                  <p14:modId xmlns:p14="http://schemas.microsoft.com/office/powerpoint/2010/main" val="1096355965"/>
                </p:ext>
              </p:extLst>
            </p:nvPr>
          </p:nvGraphicFramePr>
          <p:xfrm>
            <a:off x="2987675" y="5062318"/>
            <a:ext cx="1092200" cy="203200"/>
          </p:xfrm>
          <a:graphic>
            <a:graphicData uri="http://schemas.openxmlformats.org/presentationml/2006/ole">
              <mc:AlternateContent xmlns:mc="http://schemas.openxmlformats.org/markup-compatibility/2006">
                <mc:Choice xmlns:v="urn:schemas-microsoft-com:vml" Requires="v">
                  <p:oleObj spid="_x0000_s2880" name="Equation" r:id="rId7" imgW="1091880" imgH="203040" progId="Equation.DSMT4">
                    <p:embed/>
                  </p:oleObj>
                </mc:Choice>
                <mc:Fallback>
                  <p:oleObj name="Equation" r:id="rId7" imgW="1091880" imgH="203040" progId="Equation.DSMT4">
                    <p:embed/>
                    <p:pic>
                      <p:nvPicPr>
                        <p:cNvPr id="13" name="Объект 12"/>
                        <p:cNvPicPr/>
                        <p:nvPr/>
                      </p:nvPicPr>
                      <p:blipFill>
                        <a:blip r:embed="rId8"/>
                        <a:stretch>
                          <a:fillRect/>
                        </a:stretch>
                      </p:blipFill>
                      <p:spPr>
                        <a:xfrm>
                          <a:off x="2987675" y="5062318"/>
                          <a:ext cx="1092200" cy="203200"/>
                        </a:xfrm>
                        <a:prstGeom prst="rect">
                          <a:avLst/>
                        </a:prstGeom>
                      </p:spPr>
                    </p:pic>
                  </p:oleObj>
                </mc:Fallback>
              </mc:AlternateContent>
            </a:graphicData>
          </a:graphic>
        </p:graphicFrame>
      </p:grpSp>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19</a:t>
            </a:fld>
            <a:endParaRPr lang="ru-RU" altLang="en-US"/>
          </a:p>
        </p:txBody>
      </p:sp>
      <p:sp>
        <p:nvSpPr>
          <p:cNvPr id="6" name="TextBox 5"/>
          <p:cNvSpPr txBox="1"/>
          <p:nvPr/>
        </p:nvSpPr>
        <p:spPr>
          <a:xfrm>
            <a:off x="-108098" y="62766"/>
            <a:ext cx="10657183"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углепластика </a:t>
            </a:r>
            <a:r>
              <a:rPr lang="ru-RU" b="1" u="sng" dirty="0">
                <a:latin typeface="Times New Roman" panose="02020603050405020304" pitchFamily="18" charset="0"/>
                <a:cs typeface="Times New Roman" panose="02020603050405020304" pitchFamily="18" charset="0"/>
              </a:rPr>
              <a:t>БМИ-3/3692 </a:t>
            </a:r>
            <a:r>
              <a:rPr lang="ru-RU" b="1" u="sng" dirty="0" smtClean="0">
                <a:latin typeface="Times New Roman" panose="02020603050405020304" pitchFamily="18" charset="0"/>
                <a:cs typeface="Times New Roman" panose="02020603050405020304" pitchFamily="18" charset="0"/>
              </a:rPr>
              <a:t>с укладкой ±45° при переменном нагружении</a:t>
            </a:r>
            <a:endParaRPr lang="ru-RU" b="1" u="sng" dirty="0">
              <a:latin typeface="Times New Roman" panose="02020603050405020304" pitchFamily="18" charset="0"/>
              <a:cs typeface="Times New Roman" panose="02020603050405020304" pitchFamily="18" charset="0"/>
            </a:endParaRPr>
          </a:p>
        </p:txBody>
      </p:sp>
      <p:graphicFrame>
        <p:nvGraphicFramePr>
          <p:cNvPr id="24" name="Объект 23"/>
          <p:cNvGraphicFramePr>
            <a:graphicFrameLocks noChangeAspect="1"/>
          </p:cNvGraphicFramePr>
          <p:nvPr>
            <p:extLst>
              <p:ext uri="{D42A27DB-BD31-4B8C-83A1-F6EECF244321}">
                <p14:modId xmlns:p14="http://schemas.microsoft.com/office/powerpoint/2010/main" val="3909651702"/>
              </p:ext>
            </p:extLst>
          </p:nvPr>
        </p:nvGraphicFramePr>
        <p:xfrm>
          <a:off x="107926" y="357348"/>
          <a:ext cx="1344612" cy="620712"/>
        </p:xfrm>
        <a:graphic>
          <a:graphicData uri="http://schemas.openxmlformats.org/presentationml/2006/ole">
            <mc:AlternateContent xmlns:mc="http://schemas.openxmlformats.org/markup-compatibility/2006">
              <mc:Choice xmlns:v="urn:schemas-microsoft-com:vml" Requires="v">
                <p:oleObj spid="_x0000_s2881" name="Equation" r:id="rId9" imgW="1333440" imgH="583920" progId="Equation.DSMT4">
                  <p:embed/>
                </p:oleObj>
              </mc:Choice>
              <mc:Fallback>
                <p:oleObj name="Equation" r:id="rId9" imgW="1333440" imgH="583920" progId="Equation.DSMT4">
                  <p:embed/>
                  <p:pic>
                    <p:nvPicPr>
                      <p:cNvPr id="9" name="Объект 8"/>
                      <p:cNvPicPr>
                        <a:picLocks noChangeAspect="1" noChangeArrowheads="1"/>
                      </p:cNvPicPr>
                      <p:nvPr/>
                    </p:nvPicPr>
                    <p:blipFill>
                      <a:blip r:embed="rId10"/>
                      <a:srcRect/>
                      <a:stretch>
                        <a:fillRect/>
                      </a:stretch>
                    </p:blipFill>
                    <p:spPr bwMode="auto">
                      <a:xfrm>
                        <a:off x="107926" y="357348"/>
                        <a:ext cx="1344612"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2496964098"/>
              </p:ext>
            </p:extLst>
          </p:nvPr>
        </p:nvGraphicFramePr>
        <p:xfrm>
          <a:off x="1764110" y="360090"/>
          <a:ext cx="2760663" cy="619125"/>
        </p:xfrm>
        <a:graphic>
          <a:graphicData uri="http://schemas.openxmlformats.org/presentationml/2006/ole">
            <mc:AlternateContent xmlns:mc="http://schemas.openxmlformats.org/markup-compatibility/2006">
              <mc:Choice xmlns:v="urn:schemas-microsoft-com:vml" Requires="v">
                <p:oleObj spid="_x0000_s2882" name="Equation" r:id="rId11" imgW="2730240" imgH="583920" progId="Equation.DSMT4">
                  <p:embed/>
                </p:oleObj>
              </mc:Choice>
              <mc:Fallback>
                <p:oleObj name="Equation" r:id="rId11" imgW="2730240" imgH="583920" progId="Equation.DSMT4">
                  <p:embed/>
                  <p:pic>
                    <p:nvPicPr>
                      <p:cNvPr id="10" name="Объект 9"/>
                      <p:cNvPicPr>
                        <a:picLocks noChangeAspect="1" noChangeArrowheads="1"/>
                      </p:cNvPicPr>
                      <p:nvPr/>
                    </p:nvPicPr>
                    <p:blipFill>
                      <a:blip r:embed="rId12"/>
                      <a:srcRect/>
                      <a:stretch>
                        <a:fillRect/>
                      </a:stretch>
                    </p:blipFill>
                    <p:spPr bwMode="auto">
                      <a:xfrm>
                        <a:off x="1764110" y="360090"/>
                        <a:ext cx="27606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651958" y="1045630"/>
            <a:ext cx="3410083" cy="369332"/>
          </a:xfrm>
          <a:prstGeom prst="rect">
            <a:avLst/>
          </a:prstGeom>
          <a:noFill/>
        </p:spPr>
        <p:txBody>
          <a:bodyPr wrap="square" rtlCol="0">
            <a:spAutoFit/>
          </a:bodyPr>
          <a:lstStyle/>
          <a:p>
            <a:r>
              <a:rPr lang="ru-RU" i="1" dirty="0"/>
              <a:t>α</a:t>
            </a:r>
            <a:r>
              <a:rPr lang="ru-RU" dirty="0"/>
              <a:t>=-</a:t>
            </a:r>
            <a:r>
              <a:rPr lang="ru-RU" dirty="0" smtClean="0"/>
              <a:t>0.7, </a:t>
            </a:r>
            <a:r>
              <a:rPr lang="ru-RU" dirty="0"/>
              <a:t>β=-</a:t>
            </a:r>
            <a:r>
              <a:rPr lang="ru-RU" dirty="0" smtClean="0"/>
              <a:t>0.04, </a:t>
            </a:r>
            <a:r>
              <a:rPr lang="en-US" i="1" dirty="0"/>
              <a:t>k</a:t>
            </a:r>
            <a:r>
              <a:rPr lang="ru-RU" dirty="0" smtClean="0"/>
              <a:t>=250</a:t>
            </a:r>
            <a:endParaRPr lang="ru-RU" dirty="0"/>
          </a:p>
        </p:txBody>
      </p:sp>
      <p:pic>
        <p:nvPicPr>
          <p:cNvPr id="27" name="Рисунок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51053" y="2230011"/>
            <a:ext cx="3810000" cy="3810000"/>
          </a:xfrm>
          <a:prstGeom prst="rect">
            <a:avLst/>
          </a:prstGeom>
        </p:spPr>
      </p:pic>
      <p:sp>
        <p:nvSpPr>
          <p:cNvPr id="28" name="Прямоугольник 27"/>
          <p:cNvSpPr/>
          <p:nvPr/>
        </p:nvSpPr>
        <p:spPr>
          <a:xfrm>
            <a:off x="6550806" y="6048722"/>
            <a:ext cx="3542248" cy="584775"/>
          </a:xfrm>
          <a:prstGeom prst="rect">
            <a:avLst/>
          </a:prstGeom>
        </p:spPr>
        <p:txBody>
          <a:bodyPr wrap="square">
            <a:spAutoFit/>
          </a:bodyPr>
          <a:lstStyle/>
          <a:p>
            <a:pPr algn="ctr"/>
            <a:r>
              <a:rPr lang="ru-RU" sz="1600" dirty="0" smtClean="0">
                <a:latin typeface="Times New Roman" panose="02020603050405020304" pitchFamily="18" charset="0"/>
                <a:ea typeface="Calibri" panose="020F0502020204030204" pitchFamily="34" charset="0"/>
                <a:cs typeface="Times New Roman" panose="02020603050405020304" pitchFamily="18" charset="0"/>
              </a:rPr>
              <a:t>Расчетная </a:t>
            </a:r>
            <a:r>
              <a:rPr lang="ru-RU" sz="1600" dirty="0">
                <a:latin typeface="Times New Roman" panose="02020603050405020304" pitchFamily="18" charset="0"/>
                <a:ea typeface="Calibri" panose="020F0502020204030204" pitchFamily="34" charset="0"/>
                <a:cs typeface="Times New Roman" panose="02020603050405020304" pitchFamily="18" charset="0"/>
              </a:rPr>
              <a:t>диаграмма </a:t>
            </a:r>
            <a:r>
              <a:rPr lang="ru-RU" sz="1600" dirty="0" smtClean="0">
                <a:latin typeface="Times New Roman" panose="02020603050405020304" pitchFamily="18" charset="0"/>
                <a:ea typeface="Calibri" panose="020F0502020204030204" pitchFamily="34" charset="0"/>
                <a:cs typeface="Times New Roman" panose="02020603050405020304" pitchFamily="18" charset="0"/>
              </a:rPr>
              <a:t>деформирования при </a:t>
            </a:r>
            <a:r>
              <a:rPr lang="ru-RU" sz="1600" dirty="0">
                <a:latin typeface="Times New Roman" panose="02020603050405020304" pitchFamily="18" charset="0"/>
                <a:ea typeface="Calibri" panose="020F0502020204030204" pitchFamily="34" charset="0"/>
                <a:cs typeface="Times New Roman" panose="02020603050405020304" pitchFamily="18" charset="0"/>
              </a:rPr>
              <a:t>циклическом </a:t>
            </a:r>
            <a:r>
              <a:rPr lang="ru-RU" sz="1600" dirty="0" err="1">
                <a:latin typeface="Times New Roman" panose="02020603050405020304" pitchFamily="18" charset="0"/>
                <a:ea typeface="Calibri" panose="020F0502020204030204" pitchFamily="34" charset="0"/>
                <a:cs typeface="Times New Roman" panose="02020603050405020304" pitchFamily="18" charset="0"/>
              </a:rPr>
              <a:t>нагружении</a:t>
            </a:r>
            <a:endParaRPr lang="ru-RU" sz="1600" dirty="0">
              <a:latin typeface="Times New Roman" panose="02020603050405020304" pitchFamily="18" charset="0"/>
              <a:cs typeface="Times New Roman" panose="02020603050405020304" pitchFamily="18" charset="0"/>
            </a:endParaRPr>
          </a:p>
        </p:txBody>
      </p:sp>
      <p:graphicFrame>
        <p:nvGraphicFramePr>
          <p:cNvPr id="29" name="Объект 28"/>
          <p:cNvGraphicFramePr>
            <a:graphicFrameLocks noChangeAspect="1"/>
          </p:cNvGraphicFramePr>
          <p:nvPr>
            <p:extLst>
              <p:ext uri="{D42A27DB-BD31-4B8C-83A1-F6EECF244321}">
                <p14:modId xmlns:p14="http://schemas.microsoft.com/office/powerpoint/2010/main" val="3160039164"/>
              </p:ext>
            </p:extLst>
          </p:nvPr>
        </p:nvGraphicFramePr>
        <p:xfrm>
          <a:off x="6118225" y="1250950"/>
          <a:ext cx="2108200" cy="555625"/>
        </p:xfrm>
        <a:graphic>
          <a:graphicData uri="http://schemas.openxmlformats.org/presentationml/2006/ole">
            <mc:AlternateContent xmlns:mc="http://schemas.openxmlformats.org/markup-compatibility/2006">
              <mc:Choice xmlns:v="urn:schemas-microsoft-com:vml" Requires="v">
                <p:oleObj spid="_x0000_s2883" name="Equation" r:id="rId14" imgW="2108160" imgH="558720" progId="Equation.DSMT4">
                  <p:embed/>
                </p:oleObj>
              </mc:Choice>
              <mc:Fallback>
                <p:oleObj name="Equation" r:id="rId14" imgW="2108160" imgH="558720" progId="Equation.DSMT4">
                  <p:embed/>
                  <p:pic>
                    <p:nvPicPr>
                      <p:cNvPr id="10" name="Объект 9"/>
                      <p:cNvPicPr>
                        <a:picLocks noChangeAspect="1" noChangeArrowheads="1"/>
                      </p:cNvPicPr>
                      <p:nvPr/>
                    </p:nvPicPr>
                    <p:blipFill>
                      <a:blip r:embed="rId15"/>
                      <a:srcRect/>
                      <a:stretch>
                        <a:fillRect/>
                      </a:stretch>
                    </p:blipFill>
                    <p:spPr bwMode="auto">
                      <a:xfrm>
                        <a:off x="6118225" y="1250950"/>
                        <a:ext cx="2108200"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Объект 29"/>
          <p:cNvGraphicFramePr>
            <a:graphicFrameLocks noChangeAspect="1"/>
          </p:cNvGraphicFramePr>
          <p:nvPr>
            <p:extLst>
              <p:ext uri="{D42A27DB-BD31-4B8C-83A1-F6EECF244321}">
                <p14:modId xmlns:p14="http://schemas.microsoft.com/office/powerpoint/2010/main" val="3355534301"/>
              </p:ext>
            </p:extLst>
          </p:nvPr>
        </p:nvGraphicFramePr>
        <p:xfrm>
          <a:off x="6098530" y="936154"/>
          <a:ext cx="755650" cy="242888"/>
        </p:xfrm>
        <a:graphic>
          <a:graphicData uri="http://schemas.openxmlformats.org/presentationml/2006/ole">
            <mc:AlternateContent xmlns:mc="http://schemas.openxmlformats.org/markup-compatibility/2006">
              <mc:Choice xmlns:v="urn:schemas-microsoft-com:vml" Requires="v">
                <p:oleObj spid="_x0000_s2884" name="Equation" r:id="rId16" imgW="761760" imgH="241200" progId="Equation.DSMT4">
                  <p:embed/>
                </p:oleObj>
              </mc:Choice>
              <mc:Fallback>
                <p:oleObj name="Equation" r:id="rId16" imgW="761760" imgH="241200" progId="Equation.DSMT4">
                  <p:embed/>
                  <p:pic>
                    <p:nvPicPr>
                      <p:cNvPr id="3" name="Объект 2"/>
                      <p:cNvPicPr>
                        <a:picLocks noChangeAspect="1" noChangeArrowheads="1"/>
                      </p:cNvPicPr>
                      <p:nvPr/>
                    </p:nvPicPr>
                    <p:blipFill>
                      <a:blip r:embed="rId17"/>
                      <a:srcRect/>
                      <a:stretch>
                        <a:fillRect/>
                      </a:stretch>
                    </p:blipFill>
                    <p:spPr bwMode="auto">
                      <a:xfrm>
                        <a:off x="6098530" y="936154"/>
                        <a:ext cx="755650" cy="242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5687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a:t>
            </a:fld>
            <a:endParaRPr lang="ru-RU" altLang="en-US"/>
          </a:p>
        </p:txBody>
      </p:sp>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b="8205"/>
          <a:stretch/>
        </p:blipFill>
        <p:spPr>
          <a:xfrm>
            <a:off x="5148486" y="144067"/>
            <a:ext cx="5059632" cy="3096343"/>
          </a:xfrm>
          <a:prstGeom prst="rect">
            <a:avLst/>
          </a:prstGeom>
        </p:spPr>
      </p:pic>
      <p:graphicFrame>
        <p:nvGraphicFramePr>
          <p:cNvPr id="9" name="Таблица 8"/>
          <p:cNvGraphicFramePr>
            <a:graphicFrameLocks noGrp="1"/>
          </p:cNvGraphicFramePr>
          <p:nvPr>
            <p:extLst>
              <p:ext uri="{D42A27DB-BD31-4B8C-83A1-F6EECF244321}">
                <p14:modId xmlns:p14="http://schemas.microsoft.com/office/powerpoint/2010/main" val="2980295329"/>
              </p:ext>
            </p:extLst>
          </p:nvPr>
        </p:nvGraphicFramePr>
        <p:xfrm>
          <a:off x="1668156" y="3168402"/>
          <a:ext cx="6960660" cy="1645920"/>
        </p:xfrm>
        <a:graphic>
          <a:graphicData uri="http://schemas.openxmlformats.org/drawingml/2006/table">
            <a:tbl>
              <a:tblPr firstRow="1" bandRow="1">
                <a:tableStyleId>{2D5ABB26-0587-4C30-8999-92F81FD0307C}</a:tableStyleId>
              </a:tblPr>
              <a:tblGrid>
                <a:gridCol w="3480330">
                  <a:extLst>
                    <a:ext uri="{9D8B030D-6E8A-4147-A177-3AD203B41FA5}">
                      <a16:colId xmlns:a16="http://schemas.microsoft.com/office/drawing/2014/main" val="1599060470"/>
                    </a:ext>
                  </a:extLst>
                </a:gridCol>
                <a:gridCol w="3480330">
                  <a:extLst>
                    <a:ext uri="{9D8B030D-6E8A-4147-A177-3AD203B41FA5}">
                      <a16:colId xmlns:a16="http://schemas.microsoft.com/office/drawing/2014/main" val="1319914455"/>
                    </a:ext>
                  </a:extLst>
                </a:gridCol>
              </a:tblGrid>
              <a:tr h="286142">
                <a:tc gridSpan="2">
                  <a:txBody>
                    <a:bodyPr/>
                    <a:lstStyle/>
                    <a:p>
                      <a:pPr algn="ctr"/>
                      <a:r>
                        <a:rPr lang="ru-RU" sz="1600" u="sng" dirty="0" smtClean="0">
                          <a:latin typeface="Times New Roman" panose="02020603050405020304" pitchFamily="18" charset="0"/>
                          <a:cs typeface="Times New Roman" panose="02020603050405020304" pitchFamily="18" charset="0"/>
                        </a:rPr>
                        <a:t>Композиционные материалы</a:t>
                      </a:r>
                      <a:endParaRPr lang="ru-RU" sz="1600" u="sng" dirty="0">
                        <a:latin typeface="Times New Roman" panose="02020603050405020304" pitchFamily="18" charset="0"/>
                        <a:cs typeface="Times New Roman" panose="02020603050405020304" pitchFamily="18" charset="0"/>
                      </a:endParaRPr>
                    </a:p>
                  </a:txBody>
                  <a:tcPr/>
                </a:tc>
                <a:tc hMerge="1">
                  <a:txBody>
                    <a:bodyPr/>
                    <a:lstStyle/>
                    <a:p>
                      <a:endParaRPr lang="ru-RU" dirty="0"/>
                    </a:p>
                  </a:txBody>
                  <a:tcPr/>
                </a:tc>
                <a:extLst>
                  <a:ext uri="{0D108BD9-81ED-4DB2-BD59-A6C34878D82A}">
                    <a16:rowId xmlns:a16="http://schemas.microsoft.com/office/drawing/2014/main" val="425446117"/>
                  </a:ext>
                </a:extLst>
              </a:tr>
              <a:tr h="1118553">
                <a:tc>
                  <a:txBody>
                    <a:bodyPr/>
                    <a:lstStyle/>
                    <a:p>
                      <a:r>
                        <a:rPr lang="ru-RU" sz="1600" dirty="0" smtClean="0">
                          <a:latin typeface="Times New Roman" panose="02020603050405020304" pitchFamily="18" charset="0"/>
                          <a:cs typeface="Times New Roman" panose="02020603050405020304" pitchFamily="18" charset="0"/>
                        </a:rPr>
                        <a:t>+ высокая удельная жесткость</a:t>
                      </a:r>
                    </a:p>
                    <a:p>
                      <a:r>
                        <a:rPr lang="ru-RU" sz="1600" dirty="0" smtClean="0">
                          <a:latin typeface="Times New Roman" panose="02020603050405020304" pitchFamily="18" charset="0"/>
                          <a:cs typeface="Times New Roman" panose="02020603050405020304" pitchFamily="18" charset="0"/>
                        </a:rPr>
                        <a:t>+ высокая удельная прочность</a:t>
                      </a:r>
                    </a:p>
                    <a:p>
                      <a:r>
                        <a:rPr lang="ru-RU" sz="1600" dirty="0" smtClean="0">
                          <a:latin typeface="Times New Roman" panose="02020603050405020304" pitchFamily="18" charset="0"/>
                          <a:cs typeface="Times New Roman" panose="02020603050405020304" pitchFamily="18" charset="0"/>
                        </a:rPr>
                        <a:t>+ износостойкость</a:t>
                      </a:r>
                    </a:p>
                    <a:p>
                      <a:r>
                        <a:rPr lang="ru-RU" sz="1600" dirty="0" smtClean="0">
                          <a:latin typeface="Times New Roman" panose="02020603050405020304" pitchFamily="18" charset="0"/>
                          <a:cs typeface="Times New Roman" panose="02020603050405020304" pitchFamily="18" charset="0"/>
                        </a:rPr>
                        <a:t>+ коррозионная стойкость</a:t>
                      </a:r>
                    </a:p>
                    <a:p>
                      <a:endParaRPr lang="ru-RU" sz="1600" dirty="0">
                        <a:latin typeface="Times New Roman" panose="02020603050405020304" pitchFamily="18" charset="0"/>
                        <a:cs typeface="Times New Roman" panose="02020603050405020304" pitchFamily="18" charset="0"/>
                      </a:endParaRPr>
                    </a:p>
                  </a:txBody>
                  <a:tcPr/>
                </a:tc>
                <a:tc>
                  <a:txBody>
                    <a:bodyPr/>
                    <a:lstStyle/>
                    <a:p>
                      <a:r>
                        <a:rPr lang="ru-RU" sz="1600" dirty="0" smtClean="0">
                          <a:latin typeface="Times New Roman" panose="02020603050405020304" pitchFamily="18" charset="0"/>
                          <a:cs typeface="Times New Roman" panose="02020603050405020304" pitchFamily="18" charset="0"/>
                        </a:rPr>
                        <a:t>- высокая стоимость</a:t>
                      </a:r>
                    </a:p>
                    <a:p>
                      <a:r>
                        <a:rPr lang="ru-RU" sz="1600" dirty="0" smtClean="0">
                          <a:latin typeface="Times New Roman" panose="02020603050405020304" pitchFamily="18" charset="0"/>
                          <a:cs typeface="Times New Roman" panose="02020603050405020304" pitchFamily="18" charset="0"/>
                        </a:rPr>
                        <a:t>- склонность к растрескиванию</a:t>
                      </a:r>
                    </a:p>
                    <a:p>
                      <a:r>
                        <a:rPr lang="ru-RU" sz="1600" dirty="0" smtClean="0">
                          <a:latin typeface="Times New Roman" panose="02020603050405020304" pitchFamily="18" charset="0"/>
                          <a:cs typeface="Times New Roman" panose="02020603050405020304" pitchFamily="18" charset="0"/>
                        </a:rPr>
                        <a:t>- гигроскопичность</a:t>
                      </a:r>
                    </a:p>
                    <a:p>
                      <a:r>
                        <a:rPr lang="ru-RU" sz="1600" dirty="0" smtClean="0">
                          <a:latin typeface="Times New Roman" panose="02020603050405020304" pitchFamily="18" charset="0"/>
                          <a:cs typeface="Times New Roman" panose="02020603050405020304" pitchFamily="18" charset="0"/>
                        </a:rPr>
                        <a:t>- существенная анизотропия свойств</a:t>
                      </a:r>
                    </a:p>
                    <a:p>
                      <a:endParaRPr lang="ru-RU"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3528869"/>
                  </a:ext>
                </a:extLst>
              </a:tr>
            </a:tbl>
          </a:graphicData>
        </a:graphic>
      </p:graphicFrame>
      <p:sp>
        <p:nvSpPr>
          <p:cNvPr id="10" name="TextBox 9"/>
          <p:cNvSpPr txBox="1"/>
          <p:nvPr/>
        </p:nvSpPr>
        <p:spPr>
          <a:xfrm>
            <a:off x="252028" y="4755480"/>
            <a:ext cx="9933944" cy="1077218"/>
          </a:xfrm>
          <a:prstGeom prst="rect">
            <a:avLst/>
          </a:prstGeom>
          <a:noFill/>
        </p:spPr>
        <p:txBody>
          <a:bodyPr wrap="square" rtlCol="0">
            <a:spAutoFit/>
          </a:bodyPr>
          <a:lstStyle/>
          <a:p>
            <a:pPr algn="just"/>
            <a:r>
              <a:rPr lang="ru-RU" sz="1600" dirty="0" smtClean="0">
                <a:latin typeface="Times New Roman" panose="02020603050405020304" pitchFamily="18" charset="0"/>
                <a:cs typeface="Times New Roman" panose="02020603050405020304" pitchFamily="18" charset="0"/>
              </a:rPr>
              <a:t>Существенный вклад в методологию расчета деформирования и разрушения материалов </a:t>
            </a:r>
            <a:r>
              <a:rPr lang="ru-RU" sz="1600" dirty="0">
                <a:latin typeface="Times New Roman" panose="02020603050405020304" pitchFamily="18" charset="0"/>
                <a:cs typeface="Times New Roman" panose="02020603050405020304" pitchFamily="18" charset="0"/>
              </a:rPr>
              <a:t>внесли Н.А. </a:t>
            </a:r>
            <a:r>
              <a:rPr lang="ru-RU" sz="1600" dirty="0" err="1" smtClean="0">
                <a:latin typeface="Times New Roman" panose="02020603050405020304" pitchFamily="18" charset="0"/>
                <a:cs typeface="Times New Roman" panose="02020603050405020304" pitchFamily="18" charset="0"/>
              </a:rPr>
              <a:t>Алфутов</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Ю.Н. </a:t>
            </a:r>
            <a:r>
              <a:rPr lang="ru-RU" sz="1600" dirty="0" err="1" smtClean="0">
                <a:latin typeface="Times New Roman" panose="02020603050405020304" pitchFamily="18" charset="0"/>
                <a:cs typeface="Times New Roman" panose="02020603050405020304" pitchFamily="18" charset="0"/>
              </a:rPr>
              <a:t>Работнов</a:t>
            </a:r>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S</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W</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Tsai</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E</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M</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Wu</a:t>
            </a:r>
            <a:r>
              <a:rPr lang="ru-RU" sz="1600" dirty="0" smtClean="0">
                <a:latin typeface="Times New Roman" panose="02020603050405020304" pitchFamily="18" charset="0"/>
                <a:cs typeface="Times New Roman" panose="02020603050405020304" pitchFamily="18" charset="0"/>
              </a:rPr>
              <a:t>, В.В</a:t>
            </a:r>
            <a:r>
              <a:rPr lang="ru-RU"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Васильев, А.А.</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Дудченко, </a:t>
            </a:r>
            <a:r>
              <a:rPr lang="ru-RU" sz="1600" dirty="0">
                <a:latin typeface="Times New Roman" panose="02020603050405020304" pitchFamily="18" charset="0"/>
                <a:cs typeface="Times New Roman" panose="02020603050405020304" pitchFamily="18" charset="0"/>
              </a:rPr>
              <a:t>А.Н. </a:t>
            </a:r>
            <a:r>
              <a:rPr lang="ru-RU" sz="1600" dirty="0" err="1" smtClean="0">
                <a:latin typeface="Times New Roman" panose="02020603050405020304" pitchFamily="18" charset="0"/>
                <a:cs typeface="Times New Roman" panose="02020603050405020304" pitchFamily="18" charset="0"/>
              </a:rPr>
              <a:t>Полилов</a:t>
            </a:r>
            <a:r>
              <a:rPr lang="ru-RU" sz="1600" dirty="0" smtClean="0">
                <a:latin typeface="Times New Roman" panose="02020603050405020304" pitchFamily="18" charset="0"/>
                <a:cs typeface="Times New Roman" panose="02020603050405020304" pitchFamily="18" charset="0"/>
              </a:rPr>
              <a:t>, В.А</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Комаров, С.А</a:t>
            </a:r>
            <a:r>
              <a:rPr lang="ru-RU" sz="1600" dirty="0">
                <a:latin typeface="Times New Roman" panose="02020603050405020304" pitchFamily="18" charset="0"/>
                <a:cs typeface="Times New Roman" panose="02020603050405020304" pitchFamily="18" charset="0"/>
              </a:rPr>
              <a:t>. Лурье</a:t>
            </a:r>
            <a:r>
              <a:rPr lang="ru-RU" sz="1600" dirty="0" smtClean="0">
                <a:latin typeface="Times New Roman" panose="02020603050405020304" pitchFamily="18" charset="0"/>
                <a:cs typeface="Times New Roman" panose="02020603050405020304" pitchFamily="18" charset="0"/>
              </a:rPr>
              <a:t>, Б.В</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Бойцов, В.Г</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Дмитриев, </a:t>
            </a:r>
            <a:r>
              <a:rPr lang="ru-RU" sz="1600" dirty="0">
                <a:latin typeface="Times New Roman" panose="02020603050405020304" pitchFamily="18" charset="0"/>
                <a:cs typeface="Times New Roman" panose="02020603050405020304" pitchFamily="18" charset="0"/>
              </a:rPr>
              <a:t>А.А. </a:t>
            </a:r>
            <a:r>
              <a:rPr lang="ru-RU" sz="1600" dirty="0" smtClean="0">
                <a:latin typeface="Times New Roman" panose="02020603050405020304" pitchFamily="18" charset="0"/>
                <a:cs typeface="Times New Roman" panose="02020603050405020304" pitchFamily="18" charset="0"/>
              </a:rPr>
              <a:t>Смердов, И.К</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Туркин, Р.А</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Каюмов</a:t>
            </a:r>
            <a:r>
              <a:rPr lang="ru-RU" sz="1600" dirty="0" smtClean="0">
                <a:latin typeface="Times New Roman" panose="02020603050405020304" pitchFamily="18" charset="0"/>
                <a:cs typeface="Times New Roman" panose="02020603050405020304" pitchFamily="18" charset="0"/>
              </a:rPr>
              <a:t>, Б.В. </a:t>
            </a:r>
            <a:r>
              <a:rPr lang="ru-RU" sz="1600" dirty="0" err="1" smtClean="0">
                <a:latin typeface="Times New Roman" panose="02020603050405020304" pitchFamily="18" charset="0"/>
                <a:cs typeface="Times New Roman" panose="02020603050405020304" pitchFamily="18" charset="0"/>
              </a:rPr>
              <a:t>Нерубайло</a:t>
            </a:r>
            <a:r>
              <a:rPr lang="ru-RU" sz="1600" dirty="0" smtClean="0">
                <a:latin typeface="Times New Roman" panose="02020603050405020304" pitchFamily="18" charset="0"/>
                <a:cs typeface="Times New Roman" panose="02020603050405020304" pitchFamily="18" charset="0"/>
              </a:rPr>
              <a:t>, Л.Н</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Рабинский</a:t>
            </a:r>
            <a:r>
              <a:rPr lang="ru-RU" sz="1600" dirty="0" smtClean="0">
                <a:latin typeface="Times New Roman" panose="02020603050405020304" pitchFamily="18" charset="0"/>
                <a:cs typeface="Times New Roman" panose="02020603050405020304" pitchFamily="18" charset="0"/>
              </a:rPr>
              <a:t>, А.М</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Покровский, С.Т</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Милейко</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В.Н</a:t>
            </a:r>
            <a:r>
              <a:rPr lang="ru-RU" sz="1600" dirty="0">
                <a:latin typeface="Times New Roman" panose="02020603050405020304" pitchFamily="18" charset="0"/>
                <a:cs typeface="Times New Roman" panose="02020603050405020304" pitchFamily="18" charset="0"/>
              </a:rPr>
              <a:t>. </a:t>
            </a:r>
            <a:r>
              <a:rPr lang="ru-RU" sz="1600" dirty="0" err="1" smtClean="0">
                <a:latin typeface="Times New Roman" panose="02020603050405020304" pitchFamily="18" charset="0"/>
                <a:cs typeface="Times New Roman" panose="02020603050405020304" pitchFamily="18" charset="0"/>
              </a:rPr>
              <a:t>Скопинский</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Н.П. </a:t>
            </a:r>
            <a:r>
              <a:rPr lang="ru-RU" sz="1600" dirty="0" err="1" smtClean="0">
                <a:latin typeface="Times New Roman" panose="02020603050405020304" pitchFamily="18" charset="0"/>
                <a:cs typeface="Times New Roman" panose="02020603050405020304" pitchFamily="18" charset="0"/>
              </a:rPr>
              <a:t>Тютюнников</a:t>
            </a:r>
            <a:r>
              <a:rPr lang="ru-RU" sz="1600" dirty="0" smtClean="0">
                <a:latin typeface="Times New Roman" panose="02020603050405020304" pitchFamily="18" charset="0"/>
                <a:cs typeface="Times New Roman" panose="02020603050405020304" pitchFamily="18" charset="0"/>
              </a:rPr>
              <a:t>, В.И. Горбачев </a:t>
            </a:r>
            <a:r>
              <a:rPr lang="ru-RU" sz="1600" dirty="0">
                <a:latin typeface="Times New Roman" panose="02020603050405020304" pitchFamily="18" charset="0"/>
                <a:cs typeface="Times New Roman" panose="02020603050405020304" pitchFamily="18" charset="0"/>
              </a:rPr>
              <a:t>и др.</a:t>
            </a:r>
          </a:p>
        </p:txBody>
      </p:sp>
      <p:sp>
        <p:nvSpPr>
          <p:cNvPr id="11" name="TextBox 10"/>
          <p:cNvSpPr txBox="1"/>
          <p:nvPr/>
        </p:nvSpPr>
        <p:spPr>
          <a:xfrm>
            <a:off x="252028" y="5976714"/>
            <a:ext cx="9956091" cy="1077218"/>
          </a:xfrm>
          <a:prstGeom prst="rect">
            <a:avLst/>
          </a:prstGeom>
          <a:noFill/>
        </p:spPr>
        <p:txBody>
          <a:bodyPr wrap="square" rtlCol="0">
            <a:spAutoFit/>
          </a:bodyPr>
          <a:lstStyle/>
          <a:p>
            <a:pPr algn="just"/>
            <a:r>
              <a:rPr lang="ru-RU" sz="1600" u="sng" dirty="0" smtClean="0">
                <a:latin typeface="Times New Roman" panose="02020603050405020304" pitchFamily="18" charset="0"/>
                <a:cs typeface="Times New Roman" panose="02020603050405020304" pitchFamily="18" charset="0"/>
              </a:rPr>
              <a:t>Не в полной мере решены вопросы</a:t>
            </a:r>
            <a:r>
              <a:rPr lang="ru-RU" sz="1600" dirty="0" smtClean="0">
                <a:latin typeface="Times New Roman" panose="02020603050405020304" pitchFamily="18" charset="0"/>
                <a:cs typeface="Times New Roman" panose="02020603050405020304" pitchFamily="18" charset="0"/>
              </a:rPr>
              <a:t>, связанные с работой композиционных материалов при длительных переменных во времени нагрузках, приведены решения для отдельных материалов и схем армирования; отсутствует методология аналитического определения напряженного состояния слоистых </a:t>
            </a:r>
            <a:r>
              <a:rPr lang="ru-RU" sz="1600" smtClean="0">
                <a:latin typeface="Times New Roman" panose="02020603050405020304" pitchFamily="18" charset="0"/>
                <a:cs typeface="Times New Roman" panose="02020603050405020304" pitchFamily="18" charset="0"/>
              </a:rPr>
              <a:t>композиционных криволинейных балок </a:t>
            </a:r>
            <a:r>
              <a:rPr lang="ru-RU" sz="1600" dirty="0" smtClean="0">
                <a:latin typeface="Times New Roman" panose="02020603050405020304" pitchFamily="18" charset="0"/>
                <a:cs typeface="Times New Roman" panose="02020603050405020304" pitchFamily="18" charset="0"/>
              </a:rPr>
              <a:t>при изгибе.</a:t>
            </a:r>
            <a:endParaRPr lang="ru-RU" sz="1600"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3" cstate="print">
            <a:extLst>
              <a:ext uri="{28A0092B-C50C-407E-A947-70E740481C1C}">
                <a14:useLocalDpi xmlns:a14="http://schemas.microsoft.com/office/drawing/2010/main" val="0"/>
              </a:ext>
            </a:extLst>
          </a:blip>
          <a:srcRect l="3495" b="9720"/>
          <a:stretch/>
        </p:blipFill>
        <p:spPr>
          <a:xfrm>
            <a:off x="179934" y="144067"/>
            <a:ext cx="4968552" cy="3096343"/>
          </a:xfrm>
          <a:prstGeom prst="rect">
            <a:avLst/>
          </a:prstGeom>
        </p:spPr>
      </p:pic>
    </p:spTree>
    <p:extLst>
      <p:ext uri="{BB962C8B-B14F-4D97-AF65-F5344CB8AC3E}">
        <p14:creationId xmlns:p14="http://schemas.microsoft.com/office/powerpoint/2010/main" val="2844026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57" y="1012231"/>
            <a:ext cx="5729979" cy="6192606"/>
          </a:xfrm>
          <a:prstGeom prst="rect">
            <a:avLst/>
          </a:prstGeom>
        </p:spPr>
      </p:pic>
      <p:graphicFrame>
        <p:nvGraphicFramePr>
          <p:cNvPr id="14" name="Объект 13"/>
          <p:cNvGraphicFramePr>
            <a:graphicFrameLocks noChangeAspect="1"/>
          </p:cNvGraphicFramePr>
          <p:nvPr>
            <p:extLst>
              <p:ext uri="{D42A27DB-BD31-4B8C-83A1-F6EECF244321}">
                <p14:modId xmlns:p14="http://schemas.microsoft.com/office/powerpoint/2010/main" val="1491429863"/>
              </p:ext>
            </p:extLst>
          </p:nvPr>
        </p:nvGraphicFramePr>
        <p:xfrm>
          <a:off x="8275662" y="5472658"/>
          <a:ext cx="2057400" cy="279400"/>
        </p:xfrm>
        <a:graphic>
          <a:graphicData uri="http://schemas.openxmlformats.org/presentationml/2006/ole">
            <mc:AlternateContent xmlns:mc="http://schemas.openxmlformats.org/markup-compatibility/2006">
              <mc:Choice xmlns:v="urn:schemas-microsoft-com:vml" Requires="v">
                <p:oleObj spid="_x0000_s53255" name="Equation" r:id="rId4" imgW="2057400" imgH="279360" progId="Equation.DSMT4">
                  <p:embed/>
                </p:oleObj>
              </mc:Choice>
              <mc:Fallback>
                <p:oleObj name="Equation" r:id="rId4" imgW="2057400" imgH="279360" progId="Equation.DSMT4">
                  <p:embed/>
                  <p:pic>
                    <p:nvPicPr>
                      <p:cNvPr id="14" name="Объект 13"/>
                      <p:cNvPicPr/>
                      <p:nvPr/>
                    </p:nvPicPr>
                    <p:blipFill>
                      <a:blip r:embed="rId5"/>
                      <a:stretch>
                        <a:fillRect/>
                      </a:stretch>
                    </p:blipFill>
                    <p:spPr>
                      <a:xfrm>
                        <a:off x="8275662" y="5472658"/>
                        <a:ext cx="2057400" cy="279400"/>
                      </a:xfrm>
                      <a:prstGeom prst="rect">
                        <a:avLst/>
                      </a:prstGeom>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1048721102"/>
              </p:ext>
            </p:extLst>
          </p:nvPr>
        </p:nvGraphicFramePr>
        <p:xfrm>
          <a:off x="8288362" y="5739179"/>
          <a:ext cx="2044700" cy="279400"/>
        </p:xfrm>
        <a:graphic>
          <a:graphicData uri="http://schemas.openxmlformats.org/presentationml/2006/ole">
            <mc:AlternateContent xmlns:mc="http://schemas.openxmlformats.org/markup-compatibility/2006">
              <mc:Choice xmlns:v="urn:schemas-microsoft-com:vml" Requires="v">
                <p:oleObj spid="_x0000_s53256" name="Equation" r:id="rId6" imgW="2044440" imgH="279360" progId="Equation.DSMT4">
                  <p:embed/>
                </p:oleObj>
              </mc:Choice>
              <mc:Fallback>
                <p:oleObj name="Equation" r:id="rId6" imgW="2044440" imgH="279360" progId="Equation.DSMT4">
                  <p:embed/>
                  <p:pic>
                    <p:nvPicPr>
                      <p:cNvPr id="15" name="Объект 14"/>
                      <p:cNvPicPr/>
                      <p:nvPr/>
                    </p:nvPicPr>
                    <p:blipFill>
                      <a:blip r:embed="rId7"/>
                      <a:stretch>
                        <a:fillRect/>
                      </a:stretch>
                    </p:blipFill>
                    <p:spPr>
                      <a:xfrm>
                        <a:off x="8288362" y="5739179"/>
                        <a:ext cx="2044700" cy="279400"/>
                      </a:xfrm>
                      <a:prstGeom prst="rect">
                        <a:avLst/>
                      </a:prstGeom>
                    </p:spPr>
                  </p:pic>
                </p:oleObj>
              </mc:Fallback>
            </mc:AlternateContent>
          </a:graphicData>
        </a:graphic>
      </p:graphicFrame>
      <p:sp>
        <p:nvSpPr>
          <p:cNvPr id="16" name="TextBox 15"/>
          <p:cNvSpPr txBox="1"/>
          <p:nvPr/>
        </p:nvSpPr>
        <p:spPr>
          <a:xfrm>
            <a:off x="6022934" y="5510232"/>
            <a:ext cx="2199517"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модель:</a:t>
            </a:r>
            <a:endParaRPr lang="ru-RU" sz="16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6012582" y="5739179"/>
            <a:ext cx="25922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Наследственная модель:</a:t>
            </a:r>
            <a:endParaRPr lang="ru-RU" sz="1600" dirty="0">
              <a:latin typeface="Times New Roman" panose="02020603050405020304" pitchFamily="18" charset="0"/>
              <a:cs typeface="Times New Roman" panose="02020603050405020304" pitchFamily="18" charset="0"/>
            </a:endParaRPr>
          </a:p>
        </p:txBody>
      </p:sp>
      <p:graphicFrame>
        <p:nvGraphicFramePr>
          <p:cNvPr id="18" name="Объект 17"/>
          <p:cNvGraphicFramePr>
            <a:graphicFrameLocks noChangeAspect="1"/>
          </p:cNvGraphicFramePr>
          <p:nvPr>
            <p:extLst>
              <p:ext uri="{D42A27DB-BD31-4B8C-83A1-F6EECF244321}">
                <p14:modId xmlns:p14="http://schemas.microsoft.com/office/powerpoint/2010/main" val="4059126810"/>
              </p:ext>
            </p:extLst>
          </p:nvPr>
        </p:nvGraphicFramePr>
        <p:xfrm>
          <a:off x="421506" y="648122"/>
          <a:ext cx="2128837" cy="450850"/>
        </p:xfrm>
        <a:graphic>
          <a:graphicData uri="http://schemas.openxmlformats.org/presentationml/2006/ole">
            <mc:AlternateContent xmlns:mc="http://schemas.openxmlformats.org/markup-compatibility/2006">
              <mc:Choice xmlns:v="urn:schemas-microsoft-com:vml" Requires="v">
                <p:oleObj spid="_x0000_s53257" name="Equation" r:id="rId8" imgW="2120760" imgH="444240" progId="Equation.DSMT4">
                  <p:embed/>
                </p:oleObj>
              </mc:Choice>
              <mc:Fallback>
                <p:oleObj name="Equation" r:id="rId8" imgW="2120760" imgH="444240" progId="Equation.DSMT4">
                  <p:embed/>
                  <p:pic>
                    <p:nvPicPr>
                      <p:cNvPr id="18" name="Объект 17"/>
                      <p:cNvPicPr>
                        <a:picLocks noChangeAspect="1" noChangeArrowheads="1"/>
                      </p:cNvPicPr>
                      <p:nvPr/>
                    </p:nvPicPr>
                    <p:blipFill>
                      <a:blip r:embed="rId9"/>
                      <a:srcRect/>
                      <a:stretch>
                        <a:fillRect/>
                      </a:stretch>
                    </p:blipFill>
                    <p:spPr bwMode="auto">
                      <a:xfrm>
                        <a:off x="421506" y="648122"/>
                        <a:ext cx="2128837"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ъект 18"/>
          <p:cNvGraphicFramePr>
            <a:graphicFrameLocks noChangeAspect="1"/>
          </p:cNvGraphicFramePr>
          <p:nvPr>
            <p:extLst>
              <p:ext uri="{D42A27DB-BD31-4B8C-83A1-F6EECF244321}">
                <p14:modId xmlns:p14="http://schemas.microsoft.com/office/powerpoint/2010/main" val="4145436071"/>
              </p:ext>
            </p:extLst>
          </p:nvPr>
        </p:nvGraphicFramePr>
        <p:xfrm>
          <a:off x="2925614" y="360090"/>
          <a:ext cx="1574800" cy="292100"/>
        </p:xfrm>
        <a:graphic>
          <a:graphicData uri="http://schemas.openxmlformats.org/presentationml/2006/ole">
            <mc:AlternateContent xmlns:mc="http://schemas.openxmlformats.org/markup-compatibility/2006">
              <mc:Choice xmlns:v="urn:schemas-microsoft-com:vml" Requires="v">
                <p:oleObj spid="_x0000_s53258" name="Equation" r:id="rId10" imgW="1574640" imgH="291960" progId="Equation.DSMT4">
                  <p:embed/>
                </p:oleObj>
              </mc:Choice>
              <mc:Fallback>
                <p:oleObj name="Equation" r:id="rId10" imgW="1574640" imgH="291960" progId="Equation.DSMT4">
                  <p:embed/>
                  <p:pic>
                    <p:nvPicPr>
                      <p:cNvPr id="19" name="Объект 18"/>
                      <p:cNvPicPr>
                        <a:picLocks noChangeAspect="1" noChangeArrowheads="1"/>
                      </p:cNvPicPr>
                      <p:nvPr/>
                    </p:nvPicPr>
                    <p:blipFill>
                      <a:blip r:embed="rId11"/>
                      <a:srcRect/>
                      <a:stretch>
                        <a:fillRect/>
                      </a:stretch>
                    </p:blipFill>
                    <p:spPr bwMode="auto">
                      <a:xfrm>
                        <a:off x="2925614" y="360090"/>
                        <a:ext cx="157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028942060"/>
              </p:ext>
            </p:extLst>
          </p:nvPr>
        </p:nvGraphicFramePr>
        <p:xfrm>
          <a:off x="2941786" y="564803"/>
          <a:ext cx="2998788" cy="587375"/>
        </p:xfrm>
        <a:graphic>
          <a:graphicData uri="http://schemas.openxmlformats.org/presentationml/2006/ole">
            <mc:AlternateContent xmlns:mc="http://schemas.openxmlformats.org/markup-compatibility/2006">
              <mc:Choice xmlns:v="urn:schemas-microsoft-com:vml" Requires="v">
                <p:oleObj spid="_x0000_s53259" name="Equation" r:id="rId12" imgW="2997000" imgH="583920" progId="Equation.DSMT4">
                  <p:embed/>
                </p:oleObj>
              </mc:Choice>
              <mc:Fallback>
                <p:oleObj name="Equation" r:id="rId12" imgW="2997000" imgH="583920" progId="Equation.DSMT4">
                  <p:embed/>
                  <p:pic>
                    <p:nvPicPr>
                      <p:cNvPr id="20" name="Объект 19"/>
                      <p:cNvPicPr>
                        <a:picLocks noChangeAspect="1" noChangeArrowheads="1"/>
                      </p:cNvPicPr>
                      <p:nvPr/>
                    </p:nvPicPr>
                    <p:blipFill>
                      <a:blip r:embed="rId13"/>
                      <a:srcRect/>
                      <a:stretch>
                        <a:fillRect/>
                      </a:stretch>
                    </p:blipFill>
                    <p:spPr bwMode="auto">
                      <a:xfrm>
                        <a:off x="2941786" y="564803"/>
                        <a:ext cx="2998788"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3054120840"/>
              </p:ext>
            </p:extLst>
          </p:nvPr>
        </p:nvGraphicFramePr>
        <p:xfrm>
          <a:off x="421506" y="360090"/>
          <a:ext cx="1762125" cy="333375"/>
        </p:xfrm>
        <a:graphic>
          <a:graphicData uri="http://schemas.openxmlformats.org/presentationml/2006/ole">
            <mc:AlternateContent xmlns:mc="http://schemas.openxmlformats.org/markup-compatibility/2006">
              <mc:Choice xmlns:v="urn:schemas-microsoft-com:vml" Requires="v">
                <p:oleObj spid="_x0000_s53260" name="Equation" r:id="rId14" imgW="1765080" imgH="330120" progId="Equation.DSMT4">
                  <p:embed/>
                </p:oleObj>
              </mc:Choice>
              <mc:Fallback>
                <p:oleObj name="Equation" r:id="rId14" imgW="1765080" imgH="330120" progId="Equation.DSMT4">
                  <p:embed/>
                  <p:pic>
                    <p:nvPicPr>
                      <p:cNvPr id="21" name="Объект 20"/>
                      <p:cNvPicPr>
                        <a:picLocks noChangeAspect="1" noChangeArrowheads="1"/>
                      </p:cNvPicPr>
                      <p:nvPr/>
                    </p:nvPicPr>
                    <p:blipFill>
                      <a:blip r:embed="rId15"/>
                      <a:srcRect/>
                      <a:stretch>
                        <a:fillRect/>
                      </a:stretch>
                    </p:blipFill>
                    <p:spPr bwMode="auto">
                      <a:xfrm>
                        <a:off x="421506" y="360090"/>
                        <a:ext cx="1762125"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20</a:t>
            </a:fld>
            <a:endParaRPr lang="ru-RU" altLang="en-US"/>
          </a:p>
        </p:txBody>
      </p:sp>
      <p:sp>
        <p:nvSpPr>
          <p:cNvPr id="8" name="TextBox 7"/>
          <p:cNvSpPr txBox="1"/>
          <p:nvPr/>
        </p:nvSpPr>
        <p:spPr>
          <a:xfrm>
            <a:off x="179934" y="72058"/>
            <a:ext cx="988726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Расчетные кривые деформирования углепластика БМИ-3/3692 со схемой армирования ±45° </a:t>
            </a:r>
            <a:endParaRPr lang="ru-RU" b="1" u="sng" dirty="0">
              <a:latin typeface="Times New Roman" panose="02020603050405020304" pitchFamily="18" charset="0"/>
              <a:cs typeface="Times New Roman" panose="02020603050405020304" pitchFamily="18" charset="0"/>
            </a:endParaRPr>
          </a:p>
        </p:txBody>
      </p:sp>
      <p:pic>
        <p:nvPicPr>
          <p:cNvPr id="9" name="Рисунок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08750" y="1877601"/>
            <a:ext cx="3214420" cy="3296840"/>
          </a:xfrm>
          <a:prstGeom prst="rect">
            <a:avLst/>
          </a:prstGeom>
        </p:spPr>
      </p:pic>
    </p:spTree>
    <p:extLst>
      <p:ext uri="{BB962C8B-B14F-4D97-AF65-F5344CB8AC3E}">
        <p14:creationId xmlns:p14="http://schemas.microsoft.com/office/powerpoint/2010/main" val="605161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21</a:t>
            </a:fld>
            <a:endParaRPr lang="ru-RU" altLang="en-US"/>
          </a:p>
        </p:txBody>
      </p:sp>
      <p:sp>
        <p:nvSpPr>
          <p:cNvPr id="8" name="TextBox 7"/>
          <p:cNvSpPr txBox="1"/>
          <p:nvPr/>
        </p:nvSpPr>
        <p:spPr>
          <a:xfrm>
            <a:off x="107926" y="36924"/>
            <a:ext cx="988726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Расчет  </a:t>
            </a:r>
            <a:r>
              <a:rPr lang="ru-RU" b="1" u="sng" dirty="0">
                <a:latin typeface="Times New Roman" panose="02020603050405020304" pitchFamily="18" charset="0"/>
                <a:cs typeface="Times New Roman" panose="02020603050405020304" pitchFamily="18" charset="0"/>
              </a:rPr>
              <a:t>деформирования  панели  главного  зеркала  космического  аппарата  «Спектр-М</a:t>
            </a:r>
            <a:r>
              <a:rPr lang="ru-RU" b="1" u="sng" dirty="0" smtClean="0">
                <a:latin typeface="Times New Roman" panose="02020603050405020304" pitchFamily="18" charset="0"/>
                <a:cs typeface="Times New Roman" panose="02020603050405020304" pitchFamily="18" charset="0"/>
              </a:rPr>
              <a:t>»</a:t>
            </a:r>
            <a:r>
              <a:rPr lang="ru-RU" b="1" u="sng" dirty="0" smtClean="0">
                <a:latin typeface="Times New Roman" panose="02020603050405020304" pitchFamily="18" charset="0"/>
                <a:cs typeface="Times New Roman" panose="02020603050405020304" pitchFamily="18" charset="0"/>
              </a:rPr>
              <a:t> </a:t>
            </a:r>
            <a:endParaRPr lang="ru-RU" b="1" u="sng" dirty="0">
              <a:latin typeface="Times New Roman" panose="02020603050405020304" pitchFamily="18" charset="0"/>
              <a:cs typeface="Times New Roman" panose="02020603050405020304" pitchFamily="18" charset="0"/>
            </a:endParaRPr>
          </a:p>
        </p:txBody>
      </p:sp>
      <p:pic>
        <p:nvPicPr>
          <p:cNvPr id="22" name="Рисунок 21" descr="Сайт проекта «Миллиметрон»"/>
          <p:cNvPicPr/>
          <p:nvPr/>
        </p:nvPicPr>
        <p:blipFill rotWithShape="1">
          <a:blip r:embed="rId3" cstate="print">
            <a:extLst>
              <a:ext uri="{28A0092B-C50C-407E-A947-70E740481C1C}">
                <a14:useLocalDpi xmlns:a14="http://schemas.microsoft.com/office/drawing/2010/main" val="0"/>
              </a:ext>
            </a:extLst>
          </a:blip>
          <a:srcRect l="12209"/>
          <a:stretch/>
        </p:blipFill>
        <p:spPr bwMode="auto">
          <a:xfrm>
            <a:off x="539974" y="648122"/>
            <a:ext cx="2465705" cy="2190115"/>
          </a:xfrm>
          <a:prstGeom prst="rect">
            <a:avLst/>
          </a:prstGeom>
          <a:noFill/>
          <a:ln>
            <a:noFill/>
          </a:ln>
          <a:extLst>
            <a:ext uri="{53640926-AAD7-44D8-BBD7-CCE9431645EC}">
              <a14:shadowObscured xmlns:a14="http://schemas.microsoft.com/office/drawing/2010/main"/>
            </a:ext>
          </a:extLst>
        </p:spPr>
      </p:pic>
      <p:pic>
        <p:nvPicPr>
          <p:cNvPr id="24" name="Рисунок 23"/>
          <p:cNvPicPr/>
          <p:nvPr/>
        </p:nvPicPr>
        <p:blipFill>
          <a:blip r:embed="rId4">
            <a:extLst>
              <a:ext uri="{28A0092B-C50C-407E-A947-70E740481C1C}">
                <a14:useLocalDpi xmlns:a14="http://schemas.microsoft.com/office/drawing/2010/main" val="0"/>
              </a:ext>
            </a:extLst>
          </a:blip>
          <a:stretch>
            <a:fillRect/>
          </a:stretch>
        </p:blipFill>
        <p:spPr>
          <a:xfrm>
            <a:off x="3512361" y="648122"/>
            <a:ext cx="2142490" cy="1937385"/>
          </a:xfrm>
          <a:prstGeom prst="rect">
            <a:avLst/>
          </a:prstGeom>
        </p:spPr>
      </p:pic>
      <p:graphicFrame>
        <p:nvGraphicFramePr>
          <p:cNvPr id="3" name="Объект 2"/>
          <p:cNvGraphicFramePr>
            <a:graphicFrameLocks noChangeAspect="1"/>
          </p:cNvGraphicFramePr>
          <p:nvPr>
            <p:extLst>
              <p:ext uri="{D42A27DB-BD31-4B8C-83A1-F6EECF244321}">
                <p14:modId xmlns:p14="http://schemas.microsoft.com/office/powerpoint/2010/main" val="3259352551"/>
              </p:ext>
            </p:extLst>
          </p:nvPr>
        </p:nvGraphicFramePr>
        <p:xfrm>
          <a:off x="4193271" y="2838237"/>
          <a:ext cx="1155700" cy="339725"/>
        </p:xfrm>
        <a:graphic>
          <a:graphicData uri="http://schemas.openxmlformats.org/presentationml/2006/ole">
            <mc:AlternateContent xmlns:mc="http://schemas.openxmlformats.org/markup-compatibility/2006">
              <mc:Choice xmlns:v="urn:schemas-microsoft-com:vml" Requires="v">
                <p:oleObj spid="_x0000_s5462" name="Equation" r:id="rId5" imgW="1155600" imgH="342720" progId="Equation.DSMT4">
                  <p:embed/>
                </p:oleObj>
              </mc:Choice>
              <mc:Fallback>
                <p:oleObj name="Equation" r:id="rId5" imgW="1155600" imgH="342720" progId="Equation.DSMT4">
                  <p:embed/>
                  <p:pic>
                    <p:nvPicPr>
                      <p:cNvPr id="0" name="Object 333"/>
                      <p:cNvPicPr>
                        <a:picLocks noChangeAspect="1" noChangeArrowheads="1"/>
                      </p:cNvPicPr>
                      <p:nvPr/>
                    </p:nvPicPr>
                    <p:blipFill>
                      <a:blip r:embed="rId6"/>
                      <a:srcRect/>
                      <a:stretch>
                        <a:fillRect/>
                      </a:stretch>
                    </p:blipFill>
                    <p:spPr bwMode="auto">
                      <a:xfrm>
                        <a:off x="4193271" y="2838237"/>
                        <a:ext cx="1155700"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Объект 5"/>
          <p:cNvGraphicFramePr>
            <a:graphicFrameLocks noChangeAspect="1"/>
          </p:cNvGraphicFramePr>
          <p:nvPr>
            <p:extLst>
              <p:ext uri="{D42A27DB-BD31-4B8C-83A1-F6EECF244321}">
                <p14:modId xmlns:p14="http://schemas.microsoft.com/office/powerpoint/2010/main" val="592404938"/>
              </p:ext>
            </p:extLst>
          </p:nvPr>
        </p:nvGraphicFramePr>
        <p:xfrm>
          <a:off x="4193271" y="3356969"/>
          <a:ext cx="1104900" cy="330200"/>
        </p:xfrm>
        <a:graphic>
          <a:graphicData uri="http://schemas.openxmlformats.org/presentationml/2006/ole">
            <mc:AlternateContent xmlns:mc="http://schemas.openxmlformats.org/markup-compatibility/2006">
              <mc:Choice xmlns:v="urn:schemas-microsoft-com:vml" Requires="v">
                <p:oleObj spid="_x0000_s5463" name="Equation" r:id="rId7" imgW="1104840" imgH="330120" progId="Equation.DSMT4">
                  <p:embed/>
                </p:oleObj>
              </mc:Choice>
              <mc:Fallback>
                <p:oleObj name="Equation" r:id="rId7" imgW="1104840" imgH="330120" progId="Equation.DSMT4">
                  <p:embed/>
                  <p:pic>
                    <p:nvPicPr>
                      <p:cNvPr id="0" name="Object 335"/>
                      <p:cNvPicPr>
                        <a:picLocks noChangeAspect="1" noChangeArrowheads="1"/>
                      </p:cNvPicPr>
                      <p:nvPr/>
                    </p:nvPicPr>
                    <p:blipFill>
                      <a:blip r:embed="rId8"/>
                      <a:srcRect/>
                      <a:stretch>
                        <a:fillRect/>
                      </a:stretch>
                    </p:blipFill>
                    <p:spPr bwMode="auto">
                      <a:xfrm>
                        <a:off x="4193271" y="3356969"/>
                        <a:ext cx="1104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5" name="Рисунок 24"/>
          <p:cNvPicPr/>
          <p:nvPr/>
        </p:nvPicPr>
        <p:blipFill>
          <a:blip r:embed="rId9">
            <a:extLst>
              <a:ext uri="{28A0092B-C50C-407E-A947-70E740481C1C}">
                <a14:useLocalDpi xmlns:a14="http://schemas.microsoft.com/office/drawing/2010/main" val="0"/>
              </a:ext>
            </a:extLst>
          </a:blip>
          <a:stretch>
            <a:fillRect/>
          </a:stretch>
        </p:blipFill>
        <p:spPr>
          <a:xfrm>
            <a:off x="5709062" y="536221"/>
            <a:ext cx="4551992" cy="2820748"/>
          </a:xfrm>
          <a:prstGeom prst="rect">
            <a:avLst/>
          </a:prstGeom>
        </p:spPr>
      </p:pic>
      <p:graphicFrame>
        <p:nvGraphicFramePr>
          <p:cNvPr id="10" name="Объект 9"/>
          <p:cNvGraphicFramePr>
            <a:graphicFrameLocks noChangeAspect="1"/>
          </p:cNvGraphicFramePr>
          <p:nvPr>
            <p:extLst>
              <p:ext uri="{D42A27DB-BD31-4B8C-83A1-F6EECF244321}">
                <p14:modId xmlns:p14="http://schemas.microsoft.com/office/powerpoint/2010/main" val="3155507485"/>
              </p:ext>
            </p:extLst>
          </p:nvPr>
        </p:nvGraphicFramePr>
        <p:xfrm>
          <a:off x="4193271" y="3875385"/>
          <a:ext cx="2738437" cy="639762"/>
        </p:xfrm>
        <a:graphic>
          <a:graphicData uri="http://schemas.openxmlformats.org/presentationml/2006/ole">
            <mc:AlternateContent xmlns:mc="http://schemas.openxmlformats.org/markup-compatibility/2006">
              <mc:Choice xmlns:v="urn:schemas-microsoft-com:vml" Requires="v">
                <p:oleObj spid="_x0000_s5464" name="Equation" r:id="rId10" imgW="2743200" imgH="634680" progId="Equation.DSMT4">
                  <p:embed/>
                </p:oleObj>
              </mc:Choice>
              <mc:Fallback>
                <p:oleObj name="Equation" r:id="rId10" imgW="2743200" imgH="634680" progId="Equation.DSMT4">
                  <p:embed/>
                  <p:pic>
                    <p:nvPicPr>
                      <p:cNvPr id="0" name="Object 337"/>
                      <p:cNvPicPr>
                        <a:picLocks noChangeAspect="1" noChangeArrowheads="1"/>
                      </p:cNvPicPr>
                      <p:nvPr/>
                    </p:nvPicPr>
                    <p:blipFill>
                      <a:blip r:embed="rId11"/>
                      <a:srcRect/>
                      <a:stretch>
                        <a:fillRect/>
                      </a:stretch>
                    </p:blipFill>
                    <p:spPr bwMode="auto">
                      <a:xfrm>
                        <a:off x="4193271" y="3875385"/>
                        <a:ext cx="2738437"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Рисунок 25"/>
          <p:cNvPicPr/>
          <p:nvPr/>
        </p:nvPicPr>
        <p:blipFill>
          <a:blip r:embed="rId12">
            <a:extLst>
              <a:ext uri="{28A0092B-C50C-407E-A947-70E740481C1C}">
                <a14:useLocalDpi xmlns:a14="http://schemas.microsoft.com/office/drawing/2010/main" val="0"/>
              </a:ext>
            </a:extLst>
          </a:blip>
          <a:stretch>
            <a:fillRect/>
          </a:stretch>
        </p:blipFill>
        <p:spPr>
          <a:xfrm>
            <a:off x="22242" y="4937840"/>
            <a:ext cx="5275929" cy="2119710"/>
          </a:xfrm>
          <a:prstGeom prst="rect">
            <a:avLst/>
          </a:prstGeom>
        </p:spPr>
      </p:pic>
      <p:pic>
        <p:nvPicPr>
          <p:cNvPr id="23" name="Рисунок 22"/>
          <p:cNvPicPr/>
          <p:nvPr/>
        </p:nvPicPr>
        <p:blipFill rotWithShape="1">
          <a:blip r:embed="rId13" cstate="print">
            <a:extLst>
              <a:ext uri="{28A0092B-C50C-407E-A947-70E740481C1C}">
                <a14:useLocalDpi xmlns:a14="http://schemas.microsoft.com/office/drawing/2010/main" val="0"/>
              </a:ext>
            </a:extLst>
          </a:blip>
          <a:srcRect l="2443" t="9282" r="3832" b="6110"/>
          <a:stretch/>
        </p:blipFill>
        <p:spPr>
          <a:xfrm>
            <a:off x="205963" y="2950028"/>
            <a:ext cx="3133725" cy="2032635"/>
          </a:xfrm>
          <a:prstGeom prst="rect">
            <a:avLst/>
          </a:prstGeom>
        </p:spPr>
      </p:pic>
      <p:pic>
        <p:nvPicPr>
          <p:cNvPr id="27" name="Рисунок 26"/>
          <p:cNvPicPr/>
          <p:nvPr/>
        </p:nvPicPr>
        <p:blipFill>
          <a:blip r:embed="rId14">
            <a:extLst>
              <a:ext uri="{28A0092B-C50C-407E-A947-70E740481C1C}">
                <a14:useLocalDpi xmlns:a14="http://schemas.microsoft.com/office/drawing/2010/main" val="0"/>
              </a:ext>
            </a:extLst>
          </a:blip>
          <a:stretch>
            <a:fillRect/>
          </a:stretch>
        </p:blipFill>
        <p:spPr>
          <a:xfrm>
            <a:off x="5298171" y="4703363"/>
            <a:ext cx="4929769" cy="2230914"/>
          </a:xfrm>
          <a:prstGeom prst="rect">
            <a:avLst/>
          </a:prstGeom>
        </p:spPr>
      </p:pic>
    </p:spTree>
    <p:extLst>
      <p:ext uri="{BB962C8B-B14F-4D97-AF65-F5344CB8AC3E}">
        <p14:creationId xmlns:p14="http://schemas.microsoft.com/office/powerpoint/2010/main" val="559804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22</a:t>
            </a:fld>
            <a:endParaRPr lang="ru-RU" altLang="en-US"/>
          </a:p>
        </p:txBody>
      </p:sp>
      <p:pic>
        <p:nvPicPr>
          <p:cNvPr id="3" name="Рисунок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982" y="1440210"/>
            <a:ext cx="4464496" cy="3493001"/>
          </a:xfrm>
          <a:prstGeom prst="rect">
            <a:avLst/>
          </a:prstGeom>
          <a:noFill/>
          <a:ln>
            <a:noFill/>
          </a:ln>
        </p:spPr>
      </p:pic>
      <p:pic>
        <p:nvPicPr>
          <p:cNvPr id="5" name="Рисунок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526" y="1440210"/>
            <a:ext cx="4502676" cy="3493001"/>
          </a:xfrm>
          <a:prstGeom prst="rect">
            <a:avLst/>
          </a:prstGeom>
          <a:noFill/>
          <a:ln>
            <a:noFill/>
          </a:ln>
        </p:spPr>
      </p:pic>
      <p:sp>
        <p:nvSpPr>
          <p:cNvPr id="6" name="TextBox 5"/>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Испытания элементов конструкций</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11982" y="5077227"/>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Схема </a:t>
            </a:r>
            <a:r>
              <a:rPr lang="ru-RU" sz="1600" dirty="0" err="1" smtClean="0">
                <a:latin typeface="Times New Roman" panose="02020603050405020304" pitchFamily="18" charset="0"/>
                <a:cs typeface="Times New Roman" panose="02020603050405020304" pitchFamily="18" charset="0"/>
              </a:rPr>
              <a:t>нагружения</a:t>
            </a:r>
            <a:r>
              <a:rPr lang="ru-RU"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L-</a:t>
            </a:r>
            <a:r>
              <a:rPr lang="ru-RU" sz="1600" dirty="0" smtClean="0">
                <a:latin typeface="Times New Roman" panose="02020603050405020304" pitchFamily="18" charset="0"/>
                <a:cs typeface="Times New Roman" panose="02020603050405020304" pitchFamily="18" charset="0"/>
              </a:rPr>
              <a:t>образного образца по</a:t>
            </a:r>
            <a:r>
              <a:rPr lang="en-US" sz="1600" dirty="0" smtClean="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стандарту</a:t>
            </a:r>
            <a:r>
              <a:rPr lang="en-US" sz="1600" dirty="0" smtClean="0">
                <a:latin typeface="Times New Roman" panose="02020603050405020304" pitchFamily="18" charset="0"/>
                <a:cs typeface="Times New Roman" panose="02020603050405020304" pitchFamily="18" charset="0"/>
              </a:rPr>
              <a:t> ASTM D6415</a:t>
            </a:r>
            <a:endParaRPr lang="ru-RU" sz="1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5724550" y="5077226"/>
            <a:ext cx="3672408" cy="1446550"/>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Расслоение образца в рабочей зоне под действием изгибающего момента</a:t>
            </a:r>
          </a:p>
          <a:p>
            <a:pPr lvl="0" algn="ctr"/>
            <a:r>
              <a:rPr lang="ru-RU"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Charkviani</a:t>
            </a:r>
            <a:r>
              <a:rPr lang="en-US" sz="1400" dirty="0">
                <a:latin typeface="Times New Roman" panose="02020603050405020304" pitchFamily="18" charset="0"/>
                <a:cs typeface="Times New Roman" panose="02020603050405020304" pitchFamily="18" charset="0"/>
              </a:rPr>
              <a:t> R.V., Pavlov, A.A., Pavlova, S.A. </a:t>
            </a:r>
            <a:r>
              <a:rPr lang="en-US" sz="1400" dirty="0" err="1">
                <a:latin typeface="Times New Roman" panose="02020603050405020304" pitchFamily="18" charset="0"/>
                <a:cs typeface="Times New Roman" panose="02020603050405020304" pitchFamily="18" charset="0"/>
              </a:rPr>
              <a:t>Interlaminar</a:t>
            </a:r>
            <a:r>
              <a:rPr lang="en-US" sz="1400" dirty="0">
                <a:latin typeface="Times New Roman" panose="02020603050405020304" pitchFamily="18" charset="0"/>
                <a:cs typeface="Times New Roman" panose="02020603050405020304" pitchFamily="18" charset="0"/>
              </a:rPr>
              <a:t> Strength and Stiffness of Layered Composite Materials. // Procedia Engineering. </a:t>
            </a:r>
            <a:r>
              <a:rPr lang="en-US" sz="1400" dirty="0" smtClean="0">
                <a:latin typeface="Times New Roman" panose="02020603050405020304" pitchFamily="18" charset="0"/>
                <a:cs typeface="Times New Roman" panose="02020603050405020304" pitchFamily="18" charset="0"/>
              </a:rPr>
              <a:t>2015. </a:t>
            </a:r>
            <a:r>
              <a:rPr lang="en-US" sz="1400" dirty="0">
                <a:latin typeface="Times New Roman" panose="02020603050405020304" pitchFamily="18" charset="0"/>
                <a:cs typeface="Times New Roman" panose="02020603050405020304" pitchFamily="18" charset="0"/>
              </a:rPr>
              <a:t>Vol. </a:t>
            </a:r>
            <a:r>
              <a:rPr lang="en-US" sz="1400" dirty="0" smtClean="0">
                <a:latin typeface="Times New Roman" panose="02020603050405020304" pitchFamily="18" charset="0"/>
                <a:cs typeface="Times New Roman" panose="02020603050405020304" pitchFamily="18" charset="0"/>
              </a:rPr>
              <a:t>185</a:t>
            </a:r>
            <a:r>
              <a:rPr lang="ru-RU" sz="1400" dirty="0">
                <a:latin typeface="Times New Roman" panose="02020603050405020304" pitchFamily="18" charset="0"/>
                <a:cs typeface="Times New Roman" panose="02020603050405020304" pitchFamily="18" charset="0"/>
              </a:rPr>
              <a:t>.</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pp. </a:t>
            </a:r>
            <a:r>
              <a:rPr lang="en-US" sz="1400" dirty="0" smtClean="0">
                <a:latin typeface="Times New Roman" panose="02020603050405020304" pitchFamily="18" charset="0"/>
                <a:cs typeface="Times New Roman" panose="02020603050405020304" pitchFamily="18" charset="0"/>
              </a:rPr>
              <a:t>168-172</a:t>
            </a:r>
            <a:r>
              <a:rPr lang="ru-RU" sz="1400" dirty="0" smtClean="0">
                <a:latin typeface="Times New Roman" panose="02020603050405020304" pitchFamily="18" charset="0"/>
                <a:cs typeface="Times New Roman" panose="02020603050405020304" pitchFamily="18" charset="0"/>
              </a:rPr>
              <a:t>)</a:t>
            </a:r>
            <a:endParaRPr lang="ru-R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1636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23</a:t>
            </a:fld>
            <a:endParaRPr lang="ru-RU" altLang="en-US"/>
          </a:p>
        </p:txBody>
      </p:sp>
      <p:sp>
        <p:nvSpPr>
          <p:cNvPr id="5" name="TextBox 4"/>
          <p:cNvSpPr txBox="1"/>
          <p:nvPr/>
        </p:nvSpPr>
        <p:spPr>
          <a:xfrm>
            <a:off x="179934" y="144482"/>
            <a:ext cx="10029626"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Модели деформирования криволинейных балок</a:t>
            </a:r>
            <a:endParaRPr lang="ru-RU" b="1" u="sng" dirty="0">
              <a:latin typeface="Times New Roman" panose="02020603050405020304" pitchFamily="18" charset="0"/>
              <a:cs typeface="Times New Roman" panose="02020603050405020304" pitchFamily="18" charset="0"/>
            </a:endParaRPr>
          </a:p>
        </p:txBody>
      </p:sp>
      <p:pic>
        <p:nvPicPr>
          <p:cNvPr id="6" name="Рисунок 5"/>
          <p:cNvPicPr/>
          <p:nvPr/>
        </p:nvPicPr>
        <p:blipFill>
          <a:blip r:embed="rId3" cstate="print">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2351" b="7150"/>
          <a:stretch>
            <a:fillRect/>
          </a:stretch>
        </p:blipFill>
        <p:spPr bwMode="auto">
          <a:xfrm>
            <a:off x="3564310" y="483036"/>
            <a:ext cx="3016250" cy="2197100"/>
          </a:xfrm>
          <a:prstGeom prst="rect">
            <a:avLst/>
          </a:prstGeom>
          <a:noFill/>
          <a:ln>
            <a:noFill/>
          </a:ln>
        </p:spPr>
      </p:pic>
      <p:graphicFrame>
        <p:nvGraphicFramePr>
          <p:cNvPr id="8" name="Объект 7"/>
          <p:cNvGraphicFramePr>
            <a:graphicFrameLocks noChangeAspect="1"/>
          </p:cNvGraphicFramePr>
          <p:nvPr>
            <p:extLst>
              <p:ext uri="{D42A27DB-BD31-4B8C-83A1-F6EECF244321}">
                <p14:modId xmlns:p14="http://schemas.microsoft.com/office/powerpoint/2010/main" val="1594094478"/>
              </p:ext>
            </p:extLst>
          </p:nvPr>
        </p:nvGraphicFramePr>
        <p:xfrm>
          <a:off x="274281" y="3020630"/>
          <a:ext cx="4760913" cy="749300"/>
        </p:xfrm>
        <a:graphic>
          <a:graphicData uri="http://schemas.openxmlformats.org/presentationml/2006/ole">
            <mc:AlternateContent xmlns:mc="http://schemas.openxmlformats.org/markup-compatibility/2006">
              <mc:Choice xmlns:v="urn:schemas-microsoft-com:vml" Requires="v">
                <p:oleObj spid="_x0000_s8037" name="Equation" r:id="rId5" imgW="3746160" imgH="596880" progId="Equation.DSMT4">
                  <p:embed/>
                </p:oleObj>
              </mc:Choice>
              <mc:Fallback>
                <p:oleObj name="Equation" r:id="rId5" imgW="3746160" imgH="596880" progId="Equation.DSMT4">
                  <p:embed/>
                  <p:pic>
                    <p:nvPicPr>
                      <p:cNvPr id="0" name="Object 1"/>
                      <p:cNvPicPr>
                        <a:picLocks noChangeAspect="1" noChangeArrowheads="1"/>
                      </p:cNvPicPr>
                      <p:nvPr/>
                    </p:nvPicPr>
                    <p:blipFill>
                      <a:blip r:embed="rId6"/>
                      <a:srcRect/>
                      <a:stretch>
                        <a:fillRect/>
                      </a:stretch>
                    </p:blipFill>
                    <p:spPr bwMode="auto">
                      <a:xfrm>
                        <a:off x="274281" y="3020630"/>
                        <a:ext cx="4760913"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3619499418"/>
              </p:ext>
            </p:extLst>
          </p:nvPr>
        </p:nvGraphicFramePr>
        <p:xfrm>
          <a:off x="251942" y="3766661"/>
          <a:ext cx="5097463" cy="750888"/>
        </p:xfrm>
        <a:graphic>
          <a:graphicData uri="http://schemas.openxmlformats.org/presentationml/2006/ole">
            <mc:AlternateContent xmlns:mc="http://schemas.openxmlformats.org/markup-compatibility/2006">
              <mc:Choice xmlns:v="urn:schemas-microsoft-com:vml" Requires="v">
                <p:oleObj spid="_x0000_s8038" name="Equation" r:id="rId7" imgW="4025880" imgH="596880" progId="Equation.DSMT4">
                  <p:embed/>
                </p:oleObj>
              </mc:Choice>
              <mc:Fallback>
                <p:oleObj name="Equation" r:id="rId7" imgW="4025880" imgH="596880" progId="Equation.DSMT4">
                  <p:embed/>
                  <p:pic>
                    <p:nvPicPr>
                      <p:cNvPr id="0" name="Object 3"/>
                      <p:cNvPicPr>
                        <a:picLocks noChangeAspect="1" noChangeArrowheads="1"/>
                      </p:cNvPicPr>
                      <p:nvPr/>
                    </p:nvPicPr>
                    <p:blipFill>
                      <a:blip r:embed="rId8"/>
                      <a:srcRect/>
                      <a:stretch>
                        <a:fillRect/>
                      </a:stretch>
                    </p:blipFill>
                    <p:spPr bwMode="auto">
                      <a:xfrm>
                        <a:off x="251942" y="3766661"/>
                        <a:ext cx="5097463"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337233303"/>
              </p:ext>
            </p:extLst>
          </p:nvPr>
        </p:nvGraphicFramePr>
        <p:xfrm>
          <a:off x="261000" y="4625975"/>
          <a:ext cx="630238" cy="292100"/>
        </p:xfrm>
        <a:graphic>
          <a:graphicData uri="http://schemas.openxmlformats.org/presentationml/2006/ole">
            <mc:AlternateContent xmlns:mc="http://schemas.openxmlformats.org/markup-compatibility/2006">
              <mc:Choice xmlns:v="urn:schemas-microsoft-com:vml" Requires="v">
                <p:oleObj spid="_x0000_s8039" name="Equation" r:id="rId9" imgW="507960" imgH="241200" progId="Equation.DSMT4">
                  <p:embed/>
                </p:oleObj>
              </mc:Choice>
              <mc:Fallback>
                <p:oleObj name="Equation" r:id="rId9" imgW="507960" imgH="241200" progId="Equation.DSMT4">
                  <p:embed/>
                  <p:pic>
                    <p:nvPicPr>
                      <p:cNvPr id="0" name="Object 5"/>
                      <p:cNvPicPr>
                        <a:picLocks noChangeAspect="1" noChangeArrowheads="1"/>
                      </p:cNvPicPr>
                      <p:nvPr/>
                    </p:nvPicPr>
                    <p:blipFill>
                      <a:blip r:embed="rId10"/>
                      <a:srcRect/>
                      <a:stretch>
                        <a:fillRect/>
                      </a:stretch>
                    </p:blipFill>
                    <p:spPr bwMode="auto">
                      <a:xfrm>
                        <a:off x="261000" y="4625975"/>
                        <a:ext cx="63023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188109487"/>
              </p:ext>
            </p:extLst>
          </p:nvPr>
        </p:nvGraphicFramePr>
        <p:xfrm>
          <a:off x="261000" y="5026501"/>
          <a:ext cx="536575" cy="530225"/>
        </p:xfrm>
        <a:graphic>
          <a:graphicData uri="http://schemas.openxmlformats.org/presentationml/2006/ole">
            <mc:AlternateContent xmlns:mc="http://schemas.openxmlformats.org/markup-compatibility/2006">
              <mc:Choice xmlns:v="urn:schemas-microsoft-com:vml" Requires="v">
                <p:oleObj spid="_x0000_s8040" name="Equation" r:id="rId11" imgW="419040" imgH="457200" progId="Equation.DSMT4">
                  <p:embed/>
                </p:oleObj>
              </mc:Choice>
              <mc:Fallback>
                <p:oleObj name="Equation" r:id="rId11" imgW="419040" imgH="457200" progId="Equation.DSMT4">
                  <p:embed/>
                  <p:pic>
                    <p:nvPicPr>
                      <p:cNvPr id="0" name="Object 7"/>
                      <p:cNvPicPr>
                        <a:picLocks noChangeAspect="1" noChangeArrowheads="1"/>
                      </p:cNvPicPr>
                      <p:nvPr/>
                    </p:nvPicPr>
                    <p:blipFill>
                      <a:blip r:embed="rId12"/>
                      <a:srcRect/>
                      <a:stretch>
                        <a:fillRect/>
                      </a:stretch>
                    </p:blipFill>
                    <p:spPr bwMode="auto">
                      <a:xfrm>
                        <a:off x="261000" y="5026501"/>
                        <a:ext cx="536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3162205934"/>
              </p:ext>
            </p:extLst>
          </p:nvPr>
        </p:nvGraphicFramePr>
        <p:xfrm>
          <a:off x="251942" y="5577870"/>
          <a:ext cx="4108450" cy="636587"/>
        </p:xfrm>
        <a:graphic>
          <a:graphicData uri="http://schemas.openxmlformats.org/presentationml/2006/ole">
            <mc:AlternateContent xmlns:mc="http://schemas.openxmlformats.org/markup-compatibility/2006">
              <mc:Choice xmlns:v="urn:schemas-microsoft-com:vml" Requires="v">
                <p:oleObj spid="_x0000_s8041" name="Equation" r:id="rId13" imgW="3251160" imgH="482400" progId="Equation.DSMT4">
                  <p:embed/>
                </p:oleObj>
              </mc:Choice>
              <mc:Fallback>
                <p:oleObj name="Equation" r:id="rId13" imgW="3251160" imgH="482400" progId="Equation.DSMT4">
                  <p:embed/>
                  <p:pic>
                    <p:nvPicPr>
                      <p:cNvPr id="0" name="Object 9"/>
                      <p:cNvPicPr>
                        <a:picLocks noChangeAspect="1" noChangeArrowheads="1"/>
                      </p:cNvPicPr>
                      <p:nvPr/>
                    </p:nvPicPr>
                    <p:blipFill>
                      <a:blip r:embed="rId14"/>
                      <a:srcRect/>
                      <a:stretch>
                        <a:fillRect/>
                      </a:stretch>
                    </p:blipFill>
                    <p:spPr bwMode="auto">
                      <a:xfrm>
                        <a:off x="251942" y="5577870"/>
                        <a:ext cx="410845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527178823"/>
              </p:ext>
            </p:extLst>
          </p:nvPr>
        </p:nvGraphicFramePr>
        <p:xfrm>
          <a:off x="309987" y="6255890"/>
          <a:ext cx="828675" cy="722313"/>
        </p:xfrm>
        <a:graphic>
          <a:graphicData uri="http://schemas.openxmlformats.org/presentationml/2006/ole">
            <mc:AlternateContent xmlns:mc="http://schemas.openxmlformats.org/markup-compatibility/2006">
              <mc:Choice xmlns:v="urn:schemas-microsoft-com:vml" Requires="v">
                <p:oleObj spid="_x0000_s8042" name="Equation" r:id="rId15" imgW="660240" imgH="545760" progId="Equation.DSMT4">
                  <p:embed/>
                </p:oleObj>
              </mc:Choice>
              <mc:Fallback>
                <p:oleObj name="Equation" r:id="rId15" imgW="660240" imgH="545760" progId="Equation.DSMT4">
                  <p:embed/>
                  <p:pic>
                    <p:nvPicPr>
                      <p:cNvPr id="0" name="Object 11"/>
                      <p:cNvPicPr>
                        <a:picLocks noChangeAspect="1" noChangeArrowheads="1"/>
                      </p:cNvPicPr>
                      <p:nvPr/>
                    </p:nvPicPr>
                    <p:blipFill>
                      <a:blip r:embed="rId16"/>
                      <a:srcRect/>
                      <a:stretch>
                        <a:fillRect/>
                      </a:stretch>
                    </p:blipFill>
                    <p:spPr bwMode="auto">
                      <a:xfrm>
                        <a:off x="309987" y="6255890"/>
                        <a:ext cx="8286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973547" y="2396931"/>
            <a:ext cx="3561259"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Формулы </a:t>
            </a:r>
            <a:r>
              <a:rPr lang="ru-RU" sz="1600" dirty="0" err="1" smtClean="0">
                <a:latin typeface="Times New Roman" panose="02020603050405020304" pitchFamily="18" charset="0"/>
                <a:cs typeface="Times New Roman" panose="02020603050405020304" pitchFamily="18" charset="0"/>
              </a:rPr>
              <a:t>Лехницкого</a:t>
            </a:r>
            <a:endParaRPr lang="ru-RU" sz="1600" dirty="0">
              <a:latin typeface="Times New Roman" panose="02020603050405020304" pitchFamily="18" charset="0"/>
              <a:cs typeface="Times New Roman" panose="02020603050405020304" pitchFamily="18" charset="0"/>
            </a:endParaRPr>
          </a:p>
        </p:txBody>
      </p:sp>
      <p:graphicFrame>
        <p:nvGraphicFramePr>
          <p:cNvPr id="21" name="Объект 20"/>
          <p:cNvGraphicFramePr>
            <a:graphicFrameLocks noChangeAspect="1"/>
          </p:cNvGraphicFramePr>
          <p:nvPr>
            <p:extLst>
              <p:ext uri="{D42A27DB-BD31-4B8C-83A1-F6EECF244321}">
                <p14:modId xmlns:p14="http://schemas.microsoft.com/office/powerpoint/2010/main" val="3599105589"/>
              </p:ext>
            </p:extLst>
          </p:nvPr>
        </p:nvGraphicFramePr>
        <p:xfrm>
          <a:off x="5364510" y="3041873"/>
          <a:ext cx="4845050" cy="2790825"/>
        </p:xfrm>
        <a:graphic>
          <a:graphicData uri="http://schemas.openxmlformats.org/presentationml/2006/ole">
            <mc:AlternateContent xmlns:mc="http://schemas.openxmlformats.org/markup-compatibility/2006">
              <mc:Choice xmlns:v="urn:schemas-microsoft-com:vml" Requires="v">
                <p:oleObj spid="_x0000_s8043" name="Equation" r:id="rId17" imgW="3771720" imgH="2247840" progId="Equation.DSMT4">
                  <p:embed/>
                </p:oleObj>
              </mc:Choice>
              <mc:Fallback>
                <p:oleObj name="Equation" r:id="rId17" imgW="3771720" imgH="2247840" progId="Equation.DSMT4">
                  <p:embed/>
                  <p:pic>
                    <p:nvPicPr>
                      <p:cNvPr id="0" name="Object 19"/>
                      <p:cNvPicPr>
                        <a:picLocks noChangeAspect="1" noChangeArrowheads="1"/>
                      </p:cNvPicPr>
                      <p:nvPr/>
                    </p:nvPicPr>
                    <p:blipFill>
                      <a:blip r:embed="rId18"/>
                      <a:srcRect/>
                      <a:stretch>
                        <a:fillRect/>
                      </a:stretch>
                    </p:blipFill>
                    <p:spPr bwMode="auto">
                      <a:xfrm>
                        <a:off x="5364510" y="3041873"/>
                        <a:ext cx="4845050" cy="279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6654047" y="2411873"/>
            <a:ext cx="3561259"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Модель Тимошенко</a:t>
            </a: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785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24</a:t>
            </a:fld>
            <a:endParaRPr lang="ru-RU" altLang="en-US"/>
          </a:p>
        </p:txBody>
      </p:sp>
      <p:graphicFrame>
        <p:nvGraphicFramePr>
          <p:cNvPr id="5" name="Объект 4"/>
          <p:cNvGraphicFramePr>
            <a:graphicFrameLocks noChangeAspect="1"/>
          </p:cNvGraphicFramePr>
          <p:nvPr>
            <p:extLst>
              <p:ext uri="{D42A27DB-BD31-4B8C-83A1-F6EECF244321}">
                <p14:modId xmlns:p14="http://schemas.microsoft.com/office/powerpoint/2010/main" val="1646759505"/>
              </p:ext>
            </p:extLst>
          </p:nvPr>
        </p:nvGraphicFramePr>
        <p:xfrm>
          <a:off x="520700" y="3586163"/>
          <a:ext cx="2117725" cy="301625"/>
        </p:xfrm>
        <a:graphic>
          <a:graphicData uri="http://schemas.openxmlformats.org/presentationml/2006/ole">
            <mc:AlternateContent xmlns:mc="http://schemas.openxmlformats.org/markup-compatibility/2006">
              <mc:Choice xmlns:v="urn:schemas-microsoft-com:vml" Requires="v">
                <p:oleObj spid="_x0000_s51487" name="Equation" r:id="rId3" imgW="1676160" imgH="241200" progId="Equation.DSMT4">
                  <p:embed/>
                </p:oleObj>
              </mc:Choice>
              <mc:Fallback>
                <p:oleObj name="Equation" r:id="rId3" imgW="1676160" imgH="241200" progId="Equation.DSMT4">
                  <p:embed/>
                  <p:pic>
                    <p:nvPicPr>
                      <p:cNvPr id="0" name="Object 1"/>
                      <p:cNvPicPr>
                        <a:picLocks noChangeAspect="1" noChangeArrowheads="1"/>
                      </p:cNvPicPr>
                      <p:nvPr/>
                    </p:nvPicPr>
                    <p:blipFill>
                      <a:blip r:embed="rId4"/>
                      <a:srcRect/>
                      <a:stretch>
                        <a:fillRect/>
                      </a:stretch>
                    </p:blipFill>
                    <p:spPr bwMode="auto">
                      <a:xfrm>
                        <a:off x="520700" y="3586163"/>
                        <a:ext cx="2117725"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576951150"/>
              </p:ext>
            </p:extLst>
          </p:nvPr>
        </p:nvGraphicFramePr>
        <p:xfrm>
          <a:off x="668338" y="4802188"/>
          <a:ext cx="1200150" cy="301625"/>
        </p:xfrm>
        <a:graphic>
          <a:graphicData uri="http://schemas.openxmlformats.org/presentationml/2006/ole">
            <mc:AlternateContent xmlns:mc="http://schemas.openxmlformats.org/markup-compatibility/2006">
              <mc:Choice xmlns:v="urn:schemas-microsoft-com:vml" Requires="v">
                <p:oleObj spid="_x0000_s51488" name="Equation" r:id="rId5" imgW="939600" imgH="241200" progId="Equation.DSMT4">
                  <p:embed/>
                </p:oleObj>
              </mc:Choice>
              <mc:Fallback>
                <p:oleObj name="Equation" r:id="rId5" imgW="939600" imgH="241200" progId="Equation.DSMT4">
                  <p:embed/>
                  <p:pic>
                    <p:nvPicPr>
                      <p:cNvPr id="0" name="Object 5"/>
                      <p:cNvPicPr>
                        <a:picLocks noChangeAspect="1" noChangeArrowheads="1"/>
                      </p:cNvPicPr>
                      <p:nvPr/>
                    </p:nvPicPr>
                    <p:blipFill>
                      <a:blip r:embed="rId6"/>
                      <a:srcRect/>
                      <a:stretch>
                        <a:fillRect/>
                      </a:stretch>
                    </p:blipFill>
                    <p:spPr bwMode="auto">
                      <a:xfrm>
                        <a:off x="668338" y="4802188"/>
                        <a:ext cx="1200150"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3092219569"/>
              </p:ext>
            </p:extLst>
          </p:nvPr>
        </p:nvGraphicFramePr>
        <p:xfrm>
          <a:off x="590550" y="5314950"/>
          <a:ext cx="1919288" cy="301625"/>
        </p:xfrm>
        <a:graphic>
          <a:graphicData uri="http://schemas.openxmlformats.org/presentationml/2006/ole">
            <mc:AlternateContent xmlns:mc="http://schemas.openxmlformats.org/markup-compatibility/2006">
              <mc:Choice xmlns:v="urn:schemas-microsoft-com:vml" Requires="v">
                <p:oleObj spid="_x0000_s51489" name="Equation" r:id="rId7" imgW="1523880" imgH="241200" progId="Equation.DSMT4">
                  <p:embed/>
                </p:oleObj>
              </mc:Choice>
              <mc:Fallback>
                <p:oleObj name="Equation" r:id="rId7" imgW="1523880" imgH="241200" progId="Equation.DSMT4">
                  <p:embed/>
                  <p:pic>
                    <p:nvPicPr>
                      <p:cNvPr id="0" name="Object 7"/>
                      <p:cNvPicPr>
                        <a:picLocks noChangeAspect="1" noChangeArrowheads="1"/>
                      </p:cNvPicPr>
                      <p:nvPr/>
                    </p:nvPicPr>
                    <p:blipFill>
                      <a:blip r:embed="rId8"/>
                      <a:srcRect/>
                      <a:stretch>
                        <a:fillRect/>
                      </a:stretch>
                    </p:blipFill>
                    <p:spPr bwMode="auto">
                      <a:xfrm>
                        <a:off x="590550" y="5314950"/>
                        <a:ext cx="1919288" cy="301625"/>
                      </a:xfrm>
                      <a:prstGeom prst="rect">
                        <a:avLst/>
                      </a:prstGeom>
                      <a:noFill/>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2576131600"/>
              </p:ext>
            </p:extLst>
          </p:nvPr>
        </p:nvGraphicFramePr>
        <p:xfrm>
          <a:off x="611188" y="5840413"/>
          <a:ext cx="2220912" cy="639762"/>
        </p:xfrm>
        <a:graphic>
          <a:graphicData uri="http://schemas.openxmlformats.org/presentationml/2006/ole">
            <mc:AlternateContent xmlns:mc="http://schemas.openxmlformats.org/markup-compatibility/2006">
              <mc:Choice xmlns:v="urn:schemas-microsoft-com:vml" Requires="v">
                <p:oleObj spid="_x0000_s51490" name="Equation" r:id="rId9" imgW="1752480" imgH="507960" progId="Equation.DSMT4">
                  <p:embed/>
                </p:oleObj>
              </mc:Choice>
              <mc:Fallback>
                <p:oleObj name="Equation" r:id="rId9" imgW="1752480" imgH="507960" progId="Equation.DSMT4">
                  <p:embed/>
                  <p:pic>
                    <p:nvPicPr>
                      <p:cNvPr id="0" name="Object 9"/>
                      <p:cNvPicPr>
                        <a:picLocks noChangeAspect="1" noChangeArrowheads="1"/>
                      </p:cNvPicPr>
                      <p:nvPr/>
                    </p:nvPicPr>
                    <p:blipFill>
                      <a:blip r:embed="rId10"/>
                      <a:srcRect/>
                      <a:stretch>
                        <a:fillRect/>
                      </a:stretch>
                    </p:blipFill>
                    <p:spPr bwMode="auto">
                      <a:xfrm>
                        <a:off x="611188" y="5840413"/>
                        <a:ext cx="2220912"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Объект 16"/>
          <p:cNvGraphicFramePr>
            <a:graphicFrameLocks noChangeAspect="1"/>
          </p:cNvGraphicFramePr>
          <p:nvPr>
            <p:extLst>
              <p:ext uri="{D42A27DB-BD31-4B8C-83A1-F6EECF244321}">
                <p14:modId xmlns:p14="http://schemas.microsoft.com/office/powerpoint/2010/main" val="2367154251"/>
              </p:ext>
            </p:extLst>
          </p:nvPr>
        </p:nvGraphicFramePr>
        <p:xfrm>
          <a:off x="5476057" y="1139825"/>
          <a:ext cx="1544637" cy="611188"/>
        </p:xfrm>
        <a:graphic>
          <a:graphicData uri="http://schemas.openxmlformats.org/presentationml/2006/ole">
            <mc:AlternateContent xmlns:mc="http://schemas.openxmlformats.org/markup-compatibility/2006">
              <mc:Choice xmlns:v="urn:schemas-microsoft-com:vml" Requires="v">
                <p:oleObj spid="_x0000_s51491" name="Equation" r:id="rId11" imgW="1231560" imgH="482400" progId="Equation.DSMT4">
                  <p:embed/>
                </p:oleObj>
              </mc:Choice>
              <mc:Fallback>
                <p:oleObj name="Equation" r:id="rId11" imgW="1231560" imgH="482400" progId="Equation.DSMT4">
                  <p:embed/>
                  <p:pic>
                    <p:nvPicPr>
                      <p:cNvPr id="0" name="Object 19"/>
                      <p:cNvPicPr>
                        <a:picLocks noChangeAspect="1" noChangeArrowheads="1"/>
                      </p:cNvPicPr>
                      <p:nvPr/>
                    </p:nvPicPr>
                    <p:blipFill>
                      <a:blip r:embed="rId12"/>
                      <a:srcRect/>
                      <a:stretch>
                        <a:fillRect/>
                      </a:stretch>
                    </p:blipFill>
                    <p:spPr bwMode="auto">
                      <a:xfrm>
                        <a:off x="5476057" y="1139825"/>
                        <a:ext cx="1544637"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Объект 22"/>
          <p:cNvGraphicFramePr>
            <a:graphicFrameLocks noChangeAspect="1"/>
          </p:cNvGraphicFramePr>
          <p:nvPr>
            <p:extLst>
              <p:ext uri="{D42A27DB-BD31-4B8C-83A1-F6EECF244321}">
                <p14:modId xmlns:p14="http://schemas.microsoft.com/office/powerpoint/2010/main" val="2793357618"/>
              </p:ext>
            </p:extLst>
          </p:nvPr>
        </p:nvGraphicFramePr>
        <p:xfrm>
          <a:off x="5561013" y="1843088"/>
          <a:ext cx="1095375" cy="1031875"/>
        </p:xfrm>
        <a:graphic>
          <a:graphicData uri="http://schemas.openxmlformats.org/presentationml/2006/ole">
            <mc:AlternateContent xmlns:mc="http://schemas.openxmlformats.org/markup-compatibility/2006">
              <mc:Choice xmlns:v="urn:schemas-microsoft-com:vml" Requires="v">
                <p:oleObj spid="_x0000_s51492" name="Equation" r:id="rId13" imgW="863280" imgH="812520" progId="Equation.DSMT4">
                  <p:embed/>
                </p:oleObj>
              </mc:Choice>
              <mc:Fallback>
                <p:oleObj name="Equation" r:id="rId13" imgW="863280" imgH="812520" progId="Equation.DSMT4">
                  <p:embed/>
                  <p:pic>
                    <p:nvPicPr>
                      <p:cNvPr id="0" name="Object 25"/>
                      <p:cNvPicPr>
                        <a:picLocks noChangeAspect="1" noChangeArrowheads="1"/>
                      </p:cNvPicPr>
                      <p:nvPr/>
                    </p:nvPicPr>
                    <p:blipFill>
                      <a:blip r:embed="rId14"/>
                      <a:srcRect/>
                      <a:stretch>
                        <a:fillRect/>
                      </a:stretch>
                    </p:blipFill>
                    <p:spPr bwMode="auto">
                      <a:xfrm>
                        <a:off x="5561013" y="1843088"/>
                        <a:ext cx="109537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707120926"/>
              </p:ext>
            </p:extLst>
          </p:nvPr>
        </p:nvGraphicFramePr>
        <p:xfrm>
          <a:off x="5527675" y="2947988"/>
          <a:ext cx="3759200" cy="692150"/>
        </p:xfrm>
        <a:graphic>
          <a:graphicData uri="http://schemas.openxmlformats.org/presentationml/2006/ole">
            <mc:AlternateContent xmlns:mc="http://schemas.openxmlformats.org/markup-compatibility/2006">
              <mc:Choice xmlns:v="urn:schemas-microsoft-com:vml" Requires="v">
                <p:oleObj spid="_x0000_s51493" name="Equation" r:id="rId15" imgW="2971800" imgH="545760" progId="Equation.DSMT4">
                  <p:embed/>
                </p:oleObj>
              </mc:Choice>
              <mc:Fallback>
                <p:oleObj name="Equation" r:id="rId15" imgW="2971800" imgH="545760" progId="Equation.DSMT4">
                  <p:embed/>
                  <p:pic>
                    <p:nvPicPr>
                      <p:cNvPr id="0" name="Object 27"/>
                      <p:cNvPicPr>
                        <a:picLocks noChangeAspect="1" noChangeArrowheads="1"/>
                      </p:cNvPicPr>
                      <p:nvPr/>
                    </p:nvPicPr>
                    <p:blipFill>
                      <a:blip r:embed="rId16"/>
                      <a:srcRect/>
                      <a:stretch>
                        <a:fillRect/>
                      </a:stretch>
                    </p:blipFill>
                    <p:spPr bwMode="auto">
                      <a:xfrm>
                        <a:off x="5527675" y="2947988"/>
                        <a:ext cx="37592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30"/>
          <p:cNvSpPr>
            <a:spLocks noChangeArrowheads="1"/>
          </p:cNvSpPr>
          <p:nvPr/>
        </p:nvSpPr>
        <p:spPr bwMode="auto">
          <a:xfrm>
            <a:off x="5743600" y="6305074"/>
            <a:ext cx="10440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8" name="Объект 27"/>
          <p:cNvGraphicFramePr>
            <a:graphicFrameLocks noChangeAspect="1"/>
          </p:cNvGraphicFramePr>
          <p:nvPr>
            <p:extLst>
              <p:ext uri="{D42A27DB-BD31-4B8C-83A1-F6EECF244321}">
                <p14:modId xmlns:p14="http://schemas.microsoft.com/office/powerpoint/2010/main" val="2282551694"/>
              </p:ext>
            </p:extLst>
          </p:nvPr>
        </p:nvGraphicFramePr>
        <p:xfrm>
          <a:off x="5494338" y="4021138"/>
          <a:ext cx="2438400" cy="865187"/>
        </p:xfrm>
        <a:graphic>
          <a:graphicData uri="http://schemas.openxmlformats.org/presentationml/2006/ole">
            <mc:AlternateContent xmlns:mc="http://schemas.openxmlformats.org/markup-compatibility/2006">
              <mc:Choice xmlns:v="urn:schemas-microsoft-com:vml" Requires="v">
                <p:oleObj spid="_x0000_s51494" name="Equation" r:id="rId17" imgW="1930320" imgH="685800" progId="Equation.DSMT4">
                  <p:embed/>
                </p:oleObj>
              </mc:Choice>
              <mc:Fallback>
                <p:oleObj name="Equation" r:id="rId17" imgW="1930320" imgH="685800" progId="Equation.DSMT4">
                  <p:embed/>
                  <p:pic>
                    <p:nvPicPr>
                      <p:cNvPr id="0" name="Object 29"/>
                      <p:cNvPicPr>
                        <a:picLocks noChangeAspect="1" noChangeArrowheads="1"/>
                      </p:cNvPicPr>
                      <p:nvPr/>
                    </p:nvPicPr>
                    <p:blipFill>
                      <a:blip r:embed="rId18"/>
                      <a:srcRect/>
                      <a:stretch>
                        <a:fillRect/>
                      </a:stretch>
                    </p:blipFill>
                    <p:spPr bwMode="auto">
                      <a:xfrm>
                        <a:off x="5494338" y="4021138"/>
                        <a:ext cx="2438400"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176325" y="2486994"/>
            <a:ext cx="2880320"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Расчетная схема</a:t>
            </a:r>
            <a:endParaRPr lang="ru-RU" sz="16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933788" y="6513505"/>
            <a:ext cx="2880320"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Положительное направление изгибающего момента</a:t>
            </a:r>
            <a:endParaRPr lang="ru-RU"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95535" y="3002426"/>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Нейтральная линия</a:t>
            </a:r>
            <a:endParaRPr lang="ru-RU" sz="16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95535" y="4363476"/>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Деформация слоя</a:t>
            </a:r>
            <a:endParaRPr lang="ru-RU" sz="1600"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5592428" y="418565"/>
            <a:ext cx="439248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Нормальная сила и изгибающий момент</a:t>
            </a:r>
            <a:endParaRPr lang="ru-RU" sz="1600" dirty="0">
              <a:latin typeface="Times New Roman" panose="02020603050405020304" pitchFamily="18" charset="0"/>
              <a:cs typeface="Times New Roman" panose="02020603050405020304" pitchFamily="18" charset="0"/>
            </a:endParaRPr>
          </a:p>
        </p:txBody>
      </p:sp>
      <p:grpSp>
        <p:nvGrpSpPr>
          <p:cNvPr id="8" name="Группа 7"/>
          <p:cNvGrpSpPr/>
          <p:nvPr/>
        </p:nvGrpSpPr>
        <p:grpSpPr>
          <a:xfrm>
            <a:off x="5933788" y="5112618"/>
            <a:ext cx="2947670" cy="1382512"/>
            <a:chOff x="5933788" y="5112618"/>
            <a:chExt cx="2947670" cy="1382512"/>
          </a:xfrm>
        </p:grpSpPr>
        <p:pic>
          <p:nvPicPr>
            <p:cNvPr id="26" name="Рисунок 25"/>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33788" y="5112618"/>
              <a:ext cx="2947670" cy="1378585"/>
            </a:xfrm>
            <a:prstGeom prst="rect">
              <a:avLst/>
            </a:prstGeom>
            <a:noFill/>
            <a:ln>
              <a:noFill/>
            </a:ln>
          </p:spPr>
        </p:pic>
        <p:sp>
          <p:nvSpPr>
            <p:cNvPr id="12" name="Прямоугольник 11"/>
            <p:cNvSpPr/>
            <p:nvPr/>
          </p:nvSpPr>
          <p:spPr>
            <a:xfrm>
              <a:off x="5933788" y="6037934"/>
              <a:ext cx="294818" cy="27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p:cNvSpPr/>
            <p:nvPr/>
          </p:nvSpPr>
          <p:spPr>
            <a:xfrm>
              <a:off x="8548559" y="6145383"/>
              <a:ext cx="294818" cy="272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35" name="Объект 34"/>
            <p:cNvGraphicFramePr>
              <a:graphicFrameLocks noChangeAspect="1"/>
            </p:cNvGraphicFramePr>
            <p:nvPr>
              <p:extLst>
                <p:ext uri="{D42A27DB-BD31-4B8C-83A1-F6EECF244321}">
                  <p14:modId xmlns:p14="http://schemas.microsoft.com/office/powerpoint/2010/main" val="2002416696"/>
                </p:ext>
              </p:extLst>
            </p:nvPr>
          </p:nvGraphicFramePr>
          <p:xfrm>
            <a:off x="8502672" y="6240855"/>
            <a:ext cx="300619" cy="225464"/>
          </p:xfrm>
          <a:graphic>
            <a:graphicData uri="http://schemas.openxmlformats.org/presentationml/2006/ole">
              <mc:AlternateContent xmlns:mc="http://schemas.openxmlformats.org/markup-compatibility/2006">
                <mc:Choice xmlns:v="urn:schemas-microsoft-com:vml" Requires="v">
                  <p:oleObj spid="_x0000_s51495" name="Equation" r:id="rId20" imgW="266469" imgH="203024" progId="Equation.DSMT4">
                    <p:embed/>
                  </p:oleObj>
                </mc:Choice>
                <mc:Fallback>
                  <p:oleObj name="Equation" r:id="rId20" imgW="266469" imgH="203024" progId="Equation.DSMT4">
                    <p:embed/>
                    <p:pic>
                      <p:nvPicPr>
                        <p:cNvPr id="30" name="Объект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02672" y="6240855"/>
                          <a:ext cx="300619" cy="225464"/>
                        </a:xfrm>
                        <a:prstGeom prst="rect">
                          <a:avLst/>
                        </a:prstGeom>
                        <a:noFill/>
                      </p:spPr>
                    </p:pic>
                  </p:oleObj>
                </mc:Fallback>
              </mc:AlternateContent>
            </a:graphicData>
          </a:graphic>
        </p:graphicFrame>
        <p:graphicFrame>
          <p:nvGraphicFramePr>
            <p:cNvPr id="36" name="Объект 35"/>
            <p:cNvGraphicFramePr>
              <a:graphicFrameLocks noChangeAspect="1"/>
            </p:cNvGraphicFramePr>
            <p:nvPr>
              <p:extLst>
                <p:ext uri="{D42A27DB-BD31-4B8C-83A1-F6EECF244321}">
                  <p14:modId xmlns:p14="http://schemas.microsoft.com/office/powerpoint/2010/main" val="1948372419"/>
                </p:ext>
              </p:extLst>
            </p:nvPr>
          </p:nvGraphicFramePr>
          <p:xfrm>
            <a:off x="6078296" y="6269666"/>
            <a:ext cx="300619" cy="225464"/>
          </p:xfrm>
          <a:graphic>
            <a:graphicData uri="http://schemas.openxmlformats.org/presentationml/2006/ole">
              <mc:AlternateContent xmlns:mc="http://schemas.openxmlformats.org/markup-compatibility/2006">
                <mc:Choice xmlns:v="urn:schemas-microsoft-com:vml" Requires="v">
                  <p:oleObj spid="_x0000_s51496" name="Equation" r:id="rId22" imgW="266469" imgH="203024" progId="Equation.DSMT4">
                    <p:embed/>
                  </p:oleObj>
                </mc:Choice>
                <mc:Fallback>
                  <p:oleObj name="Equation" r:id="rId22" imgW="266469" imgH="203024" progId="Equation.DSMT4">
                    <p:embed/>
                    <p:pic>
                      <p:nvPicPr>
                        <p:cNvPr id="30" name="Объект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78296" y="6269666"/>
                          <a:ext cx="300619" cy="225464"/>
                        </a:xfrm>
                        <a:prstGeom prst="rect">
                          <a:avLst/>
                        </a:prstGeom>
                        <a:noFill/>
                      </p:spPr>
                    </p:pic>
                  </p:oleObj>
                </mc:Fallback>
              </mc:AlternateContent>
            </a:graphicData>
          </a:graphic>
        </p:graphicFrame>
      </p:grpSp>
      <p:pic>
        <p:nvPicPr>
          <p:cNvPr id="33" name="Рисунок 32"/>
          <p:cNvPicPr>
            <a:picLocks noChangeAspect="1"/>
          </p:cNvPicPr>
          <p:nvPr/>
        </p:nvPicPr>
        <p:blipFill>
          <a:blip r:embed="rId23"/>
          <a:stretch>
            <a:fillRect/>
          </a:stretch>
        </p:blipFill>
        <p:spPr>
          <a:xfrm>
            <a:off x="668338" y="483036"/>
            <a:ext cx="3989372" cy="2047830"/>
          </a:xfrm>
          <a:prstGeom prst="rect">
            <a:avLst/>
          </a:prstGeom>
        </p:spPr>
      </p:pic>
    </p:spTree>
    <p:extLst>
      <p:ext uri="{BB962C8B-B14F-4D97-AF65-F5344CB8AC3E}">
        <p14:creationId xmlns:p14="http://schemas.microsoft.com/office/powerpoint/2010/main" val="33123555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25</a:t>
            </a:fld>
            <a:endParaRPr lang="ru-RU" altLang="en-US"/>
          </a:p>
        </p:txBody>
      </p:sp>
      <p:pic>
        <p:nvPicPr>
          <p:cNvPr id="3" name="Рисунок 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448" y="405564"/>
            <a:ext cx="2347091" cy="1484428"/>
          </a:xfrm>
          <a:prstGeom prst="rect">
            <a:avLst/>
          </a:prstGeom>
          <a:noFill/>
          <a:ln>
            <a:noFill/>
          </a:ln>
        </p:spPr>
      </p:pic>
      <p:graphicFrame>
        <p:nvGraphicFramePr>
          <p:cNvPr id="7" name="Объект 6"/>
          <p:cNvGraphicFramePr>
            <a:graphicFrameLocks noChangeAspect="1"/>
          </p:cNvGraphicFramePr>
          <p:nvPr>
            <p:extLst>
              <p:ext uri="{D42A27DB-BD31-4B8C-83A1-F6EECF244321}">
                <p14:modId xmlns:p14="http://schemas.microsoft.com/office/powerpoint/2010/main" val="2631549021"/>
              </p:ext>
            </p:extLst>
          </p:nvPr>
        </p:nvGraphicFramePr>
        <p:xfrm>
          <a:off x="2952231" y="554916"/>
          <a:ext cx="1411287" cy="563563"/>
        </p:xfrm>
        <a:graphic>
          <a:graphicData uri="http://schemas.openxmlformats.org/presentationml/2006/ole">
            <mc:AlternateContent xmlns:mc="http://schemas.openxmlformats.org/markup-compatibility/2006">
              <mc:Choice xmlns:v="urn:schemas-microsoft-com:vml" Requires="v">
                <p:oleObj spid="_x0000_s10997" name="Equation" r:id="rId4" imgW="1117440" imgH="457200" progId="Equation.DSMT4">
                  <p:embed/>
                </p:oleObj>
              </mc:Choice>
              <mc:Fallback>
                <p:oleObj name="Equation" r:id="rId4" imgW="1117440" imgH="457200" progId="Equation.DSMT4">
                  <p:embed/>
                  <p:pic>
                    <p:nvPicPr>
                      <p:cNvPr id="0" name="Object 3"/>
                      <p:cNvPicPr>
                        <a:picLocks noChangeAspect="1" noChangeArrowheads="1"/>
                      </p:cNvPicPr>
                      <p:nvPr/>
                    </p:nvPicPr>
                    <p:blipFill>
                      <a:blip r:embed="rId5"/>
                      <a:srcRect/>
                      <a:stretch>
                        <a:fillRect/>
                      </a:stretch>
                    </p:blipFill>
                    <p:spPr bwMode="auto">
                      <a:xfrm>
                        <a:off x="2952231" y="554916"/>
                        <a:ext cx="1411287"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496169699"/>
              </p:ext>
            </p:extLst>
          </p:nvPr>
        </p:nvGraphicFramePr>
        <p:xfrm>
          <a:off x="2952231" y="1318044"/>
          <a:ext cx="1655763" cy="301625"/>
        </p:xfrm>
        <a:graphic>
          <a:graphicData uri="http://schemas.openxmlformats.org/presentationml/2006/ole">
            <mc:AlternateContent xmlns:mc="http://schemas.openxmlformats.org/markup-compatibility/2006">
              <mc:Choice xmlns:v="urn:schemas-microsoft-com:vml" Requires="v">
                <p:oleObj spid="_x0000_s10998" name="Equation" r:id="rId6" imgW="1307880" imgH="241200" progId="Equation.DSMT4">
                  <p:embed/>
                </p:oleObj>
              </mc:Choice>
              <mc:Fallback>
                <p:oleObj name="Equation" r:id="rId6" imgW="1307880" imgH="241200" progId="Equation.DSMT4">
                  <p:embed/>
                  <p:pic>
                    <p:nvPicPr>
                      <p:cNvPr id="0" name="Object 5"/>
                      <p:cNvPicPr>
                        <a:picLocks noChangeAspect="1" noChangeArrowheads="1"/>
                      </p:cNvPicPr>
                      <p:nvPr/>
                    </p:nvPicPr>
                    <p:blipFill>
                      <a:blip r:embed="rId7"/>
                      <a:srcRect/>
                      <a:stretch>
                        <a:fillRect/>
                      </a:stretch>
                    </p:blipFill>
                    <p:spPr bwMode="auto">
                      <a:xfrm>
                        <a:off x="2952231" y="1318044"/>
                        <a:ext cx="1655763"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1614288355"/>
              </p:ext>
            </p:extLst>
          </p:nvPr>
        </p:nvGraphicFramePr>
        <p:xfrm>
          <a:off x="422275" y="2376488"/>
          <a:ext cx="2538413" cy="1209675"/>
        </p:xfrm>
        <a:graphic>
          <a:graphicData uri="http://schemas.openxmlformats.org/presentationml/2006/ole">
            <mc:AlternateContent xmlns:mc="http://schemas.openxmlformats.org/markup-compatibility/2006">
              <mc:Choice xmlns:v="urn:schemas-microsoft-com:vml" Requires="v">
                <p:oleObj spid="_x0000_s10999" name="Equation" r:id="rId8" imgW="2006280" imgH="952200" progId="Equation.DSMT4">
                  <p:embed/>
                </p:oleObj>
              </mc:Choice>
              <mc:Fallback>
                <p:oleObj name="Equation" r:id="rId8" imgW="2006280" imgH="952200" progId="Equation.DSMT4">
                  <p:embed/>
                  <p:pic>
                    <p:nvPicPr>
                      <p:cNvPr id="0" name="Object 7"/>
                      <p:cNvPicPr>
                        <a:picLocks noChangeAspect="1" noChangeArrowheads="1"/>
                      </p:cNvPicPr>
                      <p:nvPr/>
                    </p:nvPicPr>
                    <p:blipFill>
                      <a:blip r:embed="rId9"/>
                      <a:srcRect/>
                      <a:stretch>
                        <a:fillRect/>
                      </a:stretch>
                    </p:blipFill>
                    <p:spPr bwMode="auto">
                      <a:xfrm>
                        <a:off x="422275" y="2376488"/>
                        <a:ext cx="2538413"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931970059"/>
              </p:ext>
            </p:extLst>
          </p:nvPr>
        </p:nvGraphicFramePr>
        <p:xfrm>
          <a:off x="429693" y="3600450"/>
          <a:ext cx="3254375" cy="1514475"/>
        </p:xfrm>
        <a:graphic>
          <a:graphicData uri="http://schemas.openxmlformats.org/presentationml/2006/ole">
            <mc:AlternateContent xmlns:mc="http://schemas.openxmlformats.org/markup-compatibility/2006">
              <mc:Choice xmlns:v="urn:schemas-microsoft-com:vml" Requires="v">
                <p:oleObj spid="_x0000_s11000" name="Equation" r:id="rId10" imgW="2552400" imgH="1206360" progId="Equation.DSMT4">
                  <p:embed/>
                </p:oleObj>
              </mc:Choice>
              <mc:Fallback>
                <p:oleObj name="Equation" r:id="rId10" imgW="2552400" imgH="1206360" progId="Equation.DSMT4">
                  <p:embed/>
                  <p:pic>
                    <p:nvPicPr>
                      <p:cNvPr id="0" name="Object 9"/>
                      <p:cNvPicPr>
                        <a:picLocks noChangeAspect="1" noChangeArrowheads="1"/>
                      </p:cNvPicPr>
                      <p:nvPr/>
                    </p:nvPicPr>
                    <p:blipFill>
                      <a:blip r:embed="rId11"/>
                      <a:srcRect/>
                      <a:stretch>
                        <a:fillRect/>
                      </a:stretch>
                    </p:blipFill>
                    <p:spPr bwMode="auto">
                      <a:xfrm>
                        <a:off x="429693" y="3600450"/>
                        <a:ext cx="3254375" cy="151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3340379865"/>
              </p:ext>
            </p:extLst>
          </p:nvPr>
        </p:nvGraphicFramePr>
        <p:xfrm>
          <a:off x="429693" y="5112618"/>
          <a:ext cx="4214813" cy="1944688"/>
        </p:xfrm>
        <a:graphic>
          <a:graphicData uri="http://schemas.openxmlformats.org/presentationml/2006/ole">
            <mc:AlternateContent xmlns:mc="http://schemas.openxmlformats.org/markup-compatibility/2006">
              <mc:Choice xmlns:v="urn:schemas-microsoft-com:vml" Requires="v">
                <p:oleObj spid="_x0000_s11001" name="Equation" r:id="rId12" imgW="3327120" imgH="1523880" progId="Equation.DSMT4">
                  <p:embed/>
                </p:oleObj>
              </mc:Choice>
              <mc:Fallback>
                <p:oleObj name="Equation" r:id="rId12" imgW="3327120" imgH="1523880" progId="Equation.DSMT4">
                  <p:embed/>
                  <p:pic>
                    <p:nvPicPr>
                      <p:cNvPr id="0" name="Object 11"/>
                      <p:cNvPicPr>
                        <a:picLocks noChangeAspect="1" noChangeArrowheads="1"/>
                      </p:cNvPicPr>
                      <p:nvPr/>
                    </p:nvPicPr>
                    <p:blipFill>
                      <a:blip r:embed="rId13"/>
                      <a:srcRect/>
                      <a:stretch>
                        <a:fillRect/>
                      </a:stretch>
                    </p:blipFill>
                    <p:spPr bwMode="auto">
                      <a:xfrm>
                        <a:off x="429693" y="5112618"/>
                        <a:ext cx="4214813" cy="194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62009" y="1841649"/>
            <a:ext cx="2970253"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Равновесие элемента балки</a:t>
            </a:r>
            <a:endParaRPr lang="ru-RU"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805359" y="3240410"/>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окружных напряжений по толщине балки</a:t>
            </a:r>
            <a:endParaRPr lang="ru-RU" sz="16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5800574" y="6412558"/>
            <a:ext cx="367240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радиальных напряжений по толщине балки</a:t>
            </a:r>
            <a:endParaRPr lang="ru-RU" sz="1600" dirty="0">
              <a:latin typeface="Times New Roman" panose="02020603050405020304" pitchFamily="18" charset="0"/>
              <a:cs typeface="Times New Roman" panose="02020603050405020304" pitchFamily="18" charset="0"/>
            </a:endParaRPr>
          </a:p>
        </p:txBody>
      </p:sp>
      <p:graphicFrame>
        <p:nvGraphicFramePr>
          <p:cNvPr id="19" name="Объект 18"/>
          <p:cNvGraphicFramePr>
            <a:graphicFrameLocks noChangeAspect="1"/>
          </p:cNvGraphicFramePr>
          <p:nvPr>
            <p:extLst>
              <p:ext uri="{D42A27DB-BD31-4B8C-83A1-F6EECF244321}">
                <p14:modId xmlns:p14="http://schemas.microsoft.com/office/powerpoint/2010/main" val="1176636698"/>
              </p:ext>
            </p:extLst>
          </p:nvPr>
        </p:nvGraphicFramePr>
        <p:xfrm>
          <a:off x="4424038" y="4063820"/>
          <a:ext cx="641350" cy="303213"/>
        </p:xfrm>
        <a:graphic>
          <a:graphicData uri="http://schemas.openxmlformats.org/presentationml/2006/ole">
            <mc:AlternateContent xmlns:mc="http://schemas.openxmlformats.org/markup-compatibility/2006">
              <mc:Choice xmlns:v="urn:schemas-microsoft-com:vml" Requires="v">
                <p:oleObj spid="_x0000_s11002" name="Equation" r:id="rId14" imgW="507960" imgH="241200" progId="Equation.DSMT4">
                  <p:embed/>
                </p:oleObj>
              </mc:Choice>
              <mc:Fallback>
                <p:oleObj name="Equation" r:id="rId14" imgW="507960" imgH="241200" progId="Equation.DSMT4">
                  <p:embed/>
                  <p:pic>
                    <p:nvPicPr>
                      <p:cNvPr id="23" name="Объект 22"/>
                      <p:cNvPicPr>
                        <a:picLocks noChangeAspect="1" noChangeArrowheads="1"/>
                      </p:cNvPicPr>
                      <p:nvPr/>
                    </p:nvPicPr>
                    <p:blipFill>
                      <a:blip r:embed="rId15"/>
                      <a:srcRect/>
                      <a:stretch>
                        <a:fillRect/>
                      </a:stretch>
                    </p:blipFill>
                    <p:spPr bwMode="auto">
                      <a:xfrm>
                        <a:off x="4424038" y="4063820"/>
                        <a:ext cx="64135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Рисунок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1418" y="576114"/>
            <a:ext cx="3524250" cy="2676525"/>
          </a:xfrm>
          <a:prstGeom prst="rect">
            <a:avLst/>
          </a:prstGeom>
        </p:spPr>
      </p:pic>
      <p:pic>
        <p:nvPicPr>
          <p:cNvPr id="8" name="Рисунок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48568" y="3786287"/>
            <a:ext cx="3409950" cy="2686050"/>
          </a:xfrm>
          <a:prstGeom prst="rect">
            <a:avLst/>
          </a:prstGeom>
        </p:spPr>
      </p:pic>
    </p:spTree>
    <p:extLst>
      <p:ext uri="{BB962C8B-B14F-4D97-AF65-F5344CB8AC3E}">
        <p14:creationId xmlns:p14="http://schemas.microsoft.com/office/powerpoint/2010/main" val="21600962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26</a:t>
            </a:fld>
            <a:endParaRPr lang="ru-RU" altLang="en-US"/>
          </a:p>
        </p:txBody>
      </p:sp>
      <p:graphicFrame>
        <p:nvGraphicFramePr>
          <p:cNvPr id="3" name="Объект 2"/>
          <p:cNvGraphicFramePr>
            <a:graphicFrameLocks noChangeAspect="1"/>
          </p:cNvGraphicFramePr>
          <p:nvPr>
            <p:extLst>
              <p:ext uri="{D42A27DB-BD31-4B8C-83A1-F6EECF244321}">
                <p14:modId xmlns:p14="http://schemas.microsoft.com/office/powerpoint/2010/main" val="1623182281"/>
              </p:ext>
            </p:extLst>
          </p:nvPr>
        </p:nvGraphicFramePr>
        <p:xfrm>
          <a:off x="427038" y="565150"/>
          <a:ext cx="1017587" cy="306388"/>
        </p:xfrm>
        <a:graphic>
          <a:graphicData uri="http://schemas.openxmlformats.org/presentationml/2006/ole">
            <mc:AlternateContent xmlns:mc="http://schemas.openxmlformats.org/markup-compatibility/2006">
              <mc:Choice xmlns:v="urn:schemas-microsoft-com:vml" Requires="v">
                <p:oleObj spid="_x0000_s1907" name="Equation" r:id="rId3" imgW="799920" imgH="241200" progId="Equation.DSMT4">
                  <p:embed/>
                </p:oleObj>
              </mc:Choice>
              <mc:Fallback>
                <p:oleObj name="Equation" r:id="rId3" imgW="799920" imgH="241200" progId="Equation.DSMT4">
                  <p:embed/>
                  <p:pic>
                    <p:nvPicPr>
                      <p:cNvPr id="0" name="Object 1"/>
                      <p:cNvPicPr>
                        <a:picLocks noChangeAspect="1" noChangeArrowheads="1"/>
                      </p:cNvPicPr>
                      <p:nvPr/>
                    </p:nvPicPr>
                    <p:blipFill>
                      <a:blip r:embed="rId4"/>
                      <a:srcRect/>
                      <a:stretch>
                        <a:fillRect/>
                      </a:stretch>
                    </p:blipFill>
                    <p:spPr bwMode="auto">
                      <a:xfrm>
                        <a:off x="427038" y="565150"/>
                        <a:ext cx="101758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3422284286"/>
              </p:ext>
            </p:extLst>
          </p:nvPr>
        </p:nvGraphicFramePr>
        <p:xfrm>
          <a:off x="516099" y="1024334"/>
          <a:ext cx="1284287" cy="1423988"/>
        </p:xfrm>
        <a:graphic>
          <a:graphicData uri="http://schemas.openxmlformats.org/presentationml/2006/ole">
            <mc:AlternateContent xmlns:mc="http://schemas.openxmlformats.org/markup-compatibility/2006">
              <mc:Choice xmlns:v="urn:schemas-microsoft-com:vml" Requires="v">
                <p:oleObj spid="_x0000_s1908" name="Equation" r:id="rId5" imgW="1015920" imgH="1130040" progId="Equation.DSMT4">
                  <p:embed/>
                </p:oleObj>
              </mc:Choice>
              <mc:Fallback>
                <p:oleObj name="Equation" r:id="rId5" imgW="1015920" imgH="1130040" progId="Equation.DSMT4">
                  <p:embed/>
                  <p:pic>
                    <p:nvPicPr>
                      <p:cNvPr id="0" name="Object 9"/>
                      <p:cNvPicPr>
                        <a:picLocks noChangeAspect="1" noChangeArrowheads="1"/>
                      </p:cNvPicPr>
                      <p:nvPr/>
                    </p:nvPicPr>
                    <p:blipFill>
                      <a:blip r:embed="rId6"/>
                      <a:srcRect/>
                      <a:stretch>
                        <a:fillRect/>
                      </a:stretch>
                    </p:blipFill>
                    <p:spPr bwMode="auto">
                      <a:xfrm>
                        <a:off x="516099" y="1024334"/>
                        <a:ext cx="1284287" cy="1423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1469896098"/>
              </p:ext>
            </p:extLst>
          </p:nvPr>
        </p:nvGraphicFramePr>
        <p:xfrm>
          <a:off x="511175" y="2730500"/>
          <a:ext cx="2062163" cy="1014413"/>
        </p:xfrm>
        <a:graphic>
          <a:graphicData uri="http://schemas.openxmlformats.org/presentationml/2006/ole">
            <mc:AlternateContent xmlns:mc="http://schemas.openxmlformats.org/markup-compatibility/2006">
              <mc:Choice xmlns:v="urn:schemas-microsoft-com:vml" Requires="v">
                <p:oleObj spid="_x0000_s1909" name="Equation" r:id="rId7" imgW="1625400" imgH="799920" progId="Equation.DSMT4">
                  <p:embed/>
                </p:oleObj>
              </mc:Choice>
              <mc:Fallback>
                <p:oleObj name="Equation" r:id="rId7" imgW="1625400" imgH="799920" progId="Equation.DSMT4">
                  <p:embed/>
                  <p:pic>
                    <p:nvPicPr>
                      <p:cNvPr id="0" name="Object 13"/>
                      <p:cNvPicPr>
                        <a:picLocks noChangeAspect="1" noChangeArrowheads="1"/>
                      </p:cNvPicPr>
                      <p:nvPr/>
                    </p:nvPicPr>
                    <p:blipFill>
                      <a:blip r:embed="rId8"/>
                      <a:srcRect/>
                      <a:stretch>
                        <a:fillRect/>
                      </a:stretch>
                    </p:blipFill>
                    <p:spPr bwMode="auto">
                      <a:xfrm>
                        <a:off x="511175" y="2730500"/>
                        <a:ext cx="2062163"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2673679968"/>
              </p:ext>
            </p:extLst>
          </p:nvPr>
        </p:nvGraphicFramePr>
        <p:xfrm>
          <a:off x="519113" y="3981450"/>
          <a:ext cx="2828925" cy="987425"/>
        </p:xfrm>
        <a:graphic>
          <a:graphicData uri="http://schemas.openxmlformats.org/presentationml/2006/ole">
            <mc:AlternateContent xmlns:mc="http://schemas.openxmlformats.org/markup-compatibility/2006">
              <mc:Choice xmlns:v="urn:schemas-microsoft-com:vml" Requires="v">
                <p:oleObj spid="_x0000_s1910" name="Equation" r:id="rId9" imgW="2222280" imgH="774360" progId="Equation.DSMT4">
                  <p:embed/>
                </p:oleObj>
              </mc:Choice>
              <mc:Fallback>
                <p:oleObj name="Equation" r:id="rId9" imgW="2222280" imgH="774360" progId="Equation.DSMT4">
                  <p:embed/>
                  <p:pic>
                    <p:nvPicPr>
                      <p:cNvPr id="0" name="Object 15"/>
                      <p:cNvPicPr>
                        <a:picLocks noChangeAspect="1" noChangeArrowheads="1"/>
                      </p:cNvPicPr>
                      <p:nvPr/>
                    </p:nvPicPr>
                    <p:blipFill>
                      <a:blip r:embed="rId10"/>
                      <a:srcRect/>
                      <a:stretch>
                        <a:fillRect/>
                      </a:stretch>
                    </p:blipFill>
                    <p:spPr bwMode="auto">
                      <a:xfrm>
                        <a:off x="519113" y="3981450"/>
                        <a:ext cx="2828925"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2604278875"/>
              </p:ext>
            </p:extLst>
          </p:nvPr>
        </p:nvGraphicFramePr>
        <p:xfrm>
          <a:off x="519113" y="5329238"/>
          <a:ext cx="1978025" cy="622300"/>
        </p:xfrm>
        <a:graphic>
          <a:graphicData uri="http://schemas.openxmlformats.org/presentationml/2006/ole">
            <mc:AlternateContent xmlns:mc="http://schemas.openxmlformats.org/markup-compatibility/2006">
              <mc:Choice xmlns:v="urn:schemas-microsoft-com:vml" Requires="v">
                <p:oleObj spid="_x0000_s1911" name="Equation" r:id="rId11" imgW="1562040" imgH="495000" progId="Equation.DSMT4">
                  <p:embed/>
                </p:oleObj>
              </mc:Choice>
              <mc:Fallback>
                <p:oleObj name="Equation" r:id="rId11" imgW="1562040" imgH="495000" progId="Equation.DSMT4">
                  <p:embed/>
                  <p:pic>
                    <p:nvPicPr>
                      <p:cNvPr id="0" name="Object 17"/>
                      <p:cNvPicPr>
                        <a:picLocks noChangeAspect="1" noChangeArrowheads="1"/>
                      </p:cNvPicPr>
                      <p:nvPr/>
                    </p:nvPicPr>
                    <p:blipFill>
                      <a:blip r:embed="rId12"/>
                      <a:srcRect/>
                      <a:stretch>
                        <a:fillRect/>
                      </a:stretch>
                    </p:blipFill>
                    <p:spPr bwMode="auto">
                      <a:xfrm>
                        <a:off x="519113" y="5329238"/>
                        <a:ext cx="197802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слоистой криволинейной балки</a:t>
            </a:r>
            <a:endParaRPr lang="ru-RU" b="1" u="sng"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688197" y="5380557"/>
            <a:ext cx="3502120" cy="584775"/>
          </a:xfrm>
          <a:prstGeom prst="rect">
            <a:avLst/>
          </a:prstGeom>
          <a:noFill/>
        </p:spPr>
        <p:txBody>
          <a:bodyPr wrap="square" rtlCol="0">
            <a:spAutoFit/>
          </a:bodyPr>
          <a:lstStyle/>
          <a:p>
            <a:pPr algn="ctr"/>
            <a:r>
              <a:rPr lang="ru-RU" sz="1600" dirty="0">
                <a:latin typeface="Times New Roman" panose="02020603050405020304" pitchFamily="18" charset="0"/>
                <a:cs typeface="Times New Roman" panose="02020603050405020304" pitchFamily="18" charset="0"/>
              </a:rPr>
              <a:t>Распределение радиальных напряжений по толщине балки</a:t>
            </a:r>
          </a:p>
        </p:txBody>
      </p:sp>
      <p:sp>
        <p:nvSpPr>
          <p:cNvPr id="19" name="TextBox 18"/>
          <p:cNvSpPr txBox="1"/>
          <p:nvPr/>
        </p:nvSpPr>
        <p:spPr>
          <a:xfrm>
            <a:off x="7164710" y="5380558"/>
            <a:ext cx="3312368" cy="584775"/>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a:t>
            </a:r>
            <a:r>
              <a:rPr lang="ru-RU" sz="1600" dirty="0">
                <a:latin typeface="Times New Roman" panose="02020603050405020304" pitchFamily="18" charset="0"/>
                <a:cs typeface="Times New Roman" panose="02020603050405020304" pitchFamily="18" charset="0"/>
              </a:rPr>
              <a:t>окружных напряжений по толщине </a:t>
            </a:r>
            <a:r>
              <a:rPr lang="ru-RU" sz="1600" dirty="0" smtClean="0">
                <a:latin typeface="Times New Roman" panose="02020603050405020304" pitchFamily="18" charset="0"/>
                <a:cs typeface="Times New Roman" panose="02020603050405020304" pitchFamily="18" charset="0"/>
              </a:rPr>
              <a:t>балки</a:t>
            </a:r>
            <a:endParaRPr lang="ru-RU" sz="1600" dirty="0">
              <a:latin typeface="Times New Roman" panose="02020603050405020304" pitchFamily="18" charset="0"/>
              <a:cs typeface="Times New Roman" panose="02020603050405020304" pitchFamily="18" charset="0"/>
            </a:endParaRPr>
          </a:p>
        </p:txBody>
      </p:sp>
      <p:graphicFrame>
        <p:nvGraphicFramePr>
          <p:cNvPr id="23" name="Объект 22"/>
          <p:cNvGraphicFramePr>
            <a:graphicFrameLocks noChangeAspect="1"/>
          </p:cNvGraphicFramePr>
          <p:nvPr>
            <p:extLst>
              <p:ext uri="{D42A27DB-BD31-4B8C-83A1-F6EECF244321}">
                <p14:modId xmlns:p14="http://schemas.microsoft.com/office/powerpoint/2010/main" val="3497817264"/>
              </p:ext>
            </p:extLst>
          </p:nvPr>
        </p:nvGraphicFramePr>
        <p:xfrm>
          <a:off x="526978" y="6394384"/>
          <a:ext cx="641350" cy="303213"/>
        </p:xfrm>
        <a:graphic>
          <a:graphicData uri="http://schemas.openxmlformats.org/presentationml/2006/ole">
            <mc:AlternateContent xmlns:mc="http://schemas.openxmlformats.org/markup-compatibility/2006">
              <mc:Choice xmlns:v="urn:schemas-microsoft-com:vml" Requires="v">
                <p:oleObj spid="_x0000_s1912" name="Equation" r:id="rId13" imgW="507960" imgH="241200" progId="Equation.DSMT4">
                  <p:embed/>
                </p:oleObj>
              </mc:Choice>
              <mc:Fallback>
                <p:oleObj name="Equation" r:id="rId13" imgW="507960" imgH="241200" progId="Equation.DSMT4">
                  <p:embed/>
                  <p:pic>
                    <p:nvPicPr>
                      <p:cNvPr id="20" name="Объект 19"/>
                      <p:cNvPicPr>
                        <a:picLocks noChangeAspect="1" noChangeArrowheads="1"/>
                      </p:cNvPicPr>
                      <p:nvPr/>
                    </p:nvPicPr>
                    <p:blipFill>
                      <a:blip r:embed="rId14"/>
                      <a:srcRect/>
                      <a:stretch>
                        <a:fillRect/>
                      </a:stretch>
                    </p:blipFill>
                    <p:spPr bwMode="auto">
                      <a:xfrm>
                        <a:off x="526978" y="6394384"/>
                        <a:ext cx="641350"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669721849"/>
              </p:ext>
            </p:extLst>
          </p:nvPr>
        </p:nvGraphicFramePr>
        <p:xfrm>
          <a:off x="4003526" y="1007612"/>
          <a:ext cx="5602287" cy="1062038"/>
        </p:xfrm>
        <a:graphic>
          <a:graphicData uri="http://schemas.openxmlformats.org/presentationml/2006/ole">
            <mc:AlternateContent xmlns:mc="http://schemas.openxmlformats.org/markup-compatibility/2006">
              <mc:Choice xmlns:v="urn:schemas-microsoft-com:vml" Requires="v">
                <p:oleObj spid="_x0000_s1913" name="Equation" r:id="rId15" imgW="4406760" imgH="838080" progId="Equation.DSMT4">
                  <p:embed/>
                </p:oleObj>
              </mc:Choice>
              <mc:Fallback>
                <p:oleObj name="Equation" r:id="rId15" imgW="4406760" imgH="838080" progId="Equation.DSMT4">
                  <p:embed/>
                  <p:pic>
                    <p:nvPicPr>
                      <p:cNvPr id="3" name="Объект 2"/>
                      <p:cNvPicPr>
                        <a:picLocks noChangeAspect="1" noChangeArrowheads="1"/>
                      </p:cNvPicPr>
                      <p:nvPr/>
                    </p:nvPicPr>
                    <p:blipFill>
                      <a:blip r:embed="rId16"/>
                      <a:srcRect/>
                      <a:stretch>
                        <a:fillRect/>
                      </a:stretch>
                    </p:blipFill>
                    <p:spPr bwMode="auto">
                      <a:xfrm>
                        <a:off x="4003526" y="1007612"/>
                        <a:ext cx="5602287" cy="1062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Рисунок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63213" y="2179412"/>
            <a:ext cx="3201144" cy="3201144"/>
          </a:xfrm>
          <a:prstGeom prst="rect">
            <a:avLst/>
          </a:prstGeom>
        </p:spPr>
      </p:pic>
      <p:pic>
        <p:nvPicPr>
          <p:cNvPr id="5" name="Рисунок 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88197" y="2173156"/>
            <a:ext cx="3230600" cy="3230600"/>
          </a:xfrm>
          <a:prstGeom prst="rect">
            <a:avLst/>
          </a:prstGeom>
        </p:spPr>
      </p:pic>
    </p:spTree>
    <p:extLst>
      <p:ext uri="{BB962C8B-B14F-4D97-AF65-F5344CB8AC3E}">
        <p14:creationId xmlns:p14="http://schemas.microsoft.com/office/powerpoint/2010/main" val="52898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27</a:t>
            </a:fld>
            <a:endParaRPr lang="ru-RU" altLang="en-US"/>
          </a:p>
        </p:txBody>
      </p:sp>
      <p:sp>
        <p:nvSpPr>
          <p:cNvPr id="15" name="TextBox 14"/>
          <p:cNvSpPr txBox="1"/>
          <p:nvPr/>
        </p:nvSpPr>
        <p:spPr>
          <a:xfrm>
            <a:off x="-180106" y="144482"/>
            <a:ext cx="10366078" cy="646331"/>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Определение </a:t>
            </a:r>
            <a:r>
              <a:rPr lang="ru-RU" b="1" u="sng" dirty="0">
                <a:latin typeface="Times New Roman" panose="02020603050405020304" pitchFamily="18" charset="0"/>
                <a:cs typeface="Times New Roman" panose="02020603050405020304" pitchFamily="18" charset="0"/>
              </a:rPr>
              <a:t>усилий для корректировки формы главного зеркала космического аппарата «Спектр-М</a:t>
            </a:r>
            <a:r>
              <a:rPr lang="ru-RU" b="1" u="sng" dirty="0" smtClean="0">
                <a:latin typeface="Times New Roman" panose="02020603050405020304" pitchFamily="18" charset="0"/>
                <a:cs typeface="Times New Roman" panose="02020603050405020304" pitchFamily="18" charset="0"/>
              </a:rPr>
              <a:t>»</a:t>
            </a:r>
            <a:endParaRPr lang="ru-RU" b="1" u="sng"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ext uri="{D42A27DB-BD31-4B8C-83A1-F6EECF244321}">
                <p14:modId xmlns:p14="http://schemas.microsoft.com/office/powerpoint/2010/main" val="3135648549"/>
              </p:ext>
            </p:extLst>
          </p:nvPr>
        </p:nvGraphicFramePr>
        <p:xfrm>
          <a:off x="524289" y="1404462"/>
          <a:ext cx="2354262" cy="896937"/>
        </p:xfrm>
        <a:graphic>
          <a:graphicData uri="http://schemas.openxmlformats.org/presentationml/2006/ole">
            <mc:AlternateContent xmlns:mc="http://schemas.openxmlformats.org/markup-compatibility/2006">
              <mc:Choice xmlns:v="urn:schemas-microsoft-com:vml" Requires="v">
                <p:oleObj spid="_x0000_s54281" name="Equation" r:id="rId3" imgW="2349360" imgH="901440" progId="Equation.DSMT4">
                  <p:embed/>
                </p:oleObj>
              </mc:Choice>
              <mc:Fallback>
                <p:oleObj name="Equation" r:id="rId3" imgW="2349360" imgH="901440" progId="Equation.DSMT4">
                  <p:embed/>
                  <p:pic>
                    <p:nvPicPr>
                      <p:cNvPr id="0" name="Object 1"/>
                      <p:cNvPicPr>
                        <a:picLocks noChangeAspect="1" noChangeArrowheads="1"/>
                      </p:cNvPicPr>
                      <p:nvPr/>
                    </p:nvPicPr>
                    <p:blipFill>
                      <a:blip r:embed="rId4"/>
                      <a:srcRect/>
                      <a:stretch>
                        <a:fillRect/>
                      </a:stretch>
                    </p:blipFill>
                    <p:spPr bwMode="auto">
                      <a:xfrm>
                        <a:off x="524289" y="1404462"/>
                        <a:ext cx="23542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Объект 8"/>
          <p:cNvGraphicFramePr>
            <a:graphicFrameLocks noChangeAspect="1"/>
          </p:cNvGraphicFramePr>
          <p:nvPr>
            <p:extLst>
              <p:ext uri="{D42A27DB-BD31-4B8C-83A1-F6EECF244321}">
                <p14:modId xmlns:p14="http://schemas.microsoft.com/office/powerpoint/2010/main" val="1651266224"/>
              </p:ext>
            </p:extLst>
          </p:nvPr>
        </p:nvGraphicFramePr>
        <p:xfrm>
          <a:off x="568635" y="2502058"/>
          <a:ext cx="1150937" cy="1270000"/>
        </p:xfrm>
        <a:graphic>
          <a:graphicData uri="http://schemas.openxmlformats.org/presentationml/2006/ole">
            <mc:AlternateContent xmlns:mc="http://schemas.openxmlformats.org/markup-compatibility/2006">
              <mc:Choice xmlns:v="urn:schemas-microsoft-com:vml" Requires="v">
                <p:oleObj spid="_x0000_s54282" name="Equation" r:id="rId5" imgW="1155600" imgH="1269720" progId="Equation.DSMT4">
                  <p:embed/>
                </p:oleObj>
              </mc:Choice>
              <mc:Fallback>
                <p:oleObj name="Equation" r:id="rId5" imgW="1155600" imgH="1269720" progId="Equation.DSMT4">
                  <p:embed/>
                  <p:pic>
                    <p:nvPicPr>
                      <p:cNvPr id="0" name="Object 3"/>
                      <p:cNvPicPr>
                        <a:picLocks noChangeAspect="1" noChangeArrowheads="1"/>
                      </p:cNvPicPr>
                      <p:nvPr/>
                    </p:nvPicPr>
                    <p:blipFill>
                      <a:blip r:embed="rId6"/>
                      <a:srcRect/>
                      <a:stretch>
                        <a:fillRect/>
                      </a:stretch>
                    </p:blipFill>
                    <p:spPr bwMode="auto">
                      <a:xfrm>
                        <a:off x="568635" y="2502058"/>
                        <a:ext cx="1150937"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Объект 10"/>
          <p:cNvGraphicFramePr>
            <a:graphicFrameLocks noChangeAspect="1"/>
          </p:cNvGraphicFramePr>
          <p:nvPr>
            <p:extLst>
              <p:ext uri="{D42A27DB-BD31-4B8C-83A1-F6EECF244321}">
                <p14:modId xmlns:p14="http://schemas.microsoft.com/office/powerpoint/2010/main" val="480973087"/>
              </p:ext>
            </p:extLst>
          </p:nvPr>
        </p:nvGraphicFramePr>
        <p:xfrm>
          <a:off x="524289" y="4059919"/>
          <a:ext cx="3119438" cy="990600"/>
        </p:xfrm>
        <a:graphic>
          <a:graphicData uri="http://schemas.openxmlformats.org/presentationml/2006/ole">
            <mc:AlternateContent xmlns:mc="http://schemas.openxmlformats.org/markup-compatibility/2006">
              <mc:Choice xmlns:v="urn:schemas-microsoft-com:vml" Requires="v">
                <p:oleObj spid="_x0000_s54283" name="Equation" r:id="rId7" imgW="3124080" imgH="990360" progId="Equation.DSMT4">
                  <p:embed/>
                </p:oleObj>
              </mc:Choice>
              <mc:Fallback>
                <p:oleObj name="Equation" r:id="rId7" imgW="3124080" imgH="990360" progId="Equation.DSMT4">
                  <p:embed/>
                  <p:pic>
                    <p:nvPicPr>
                      <p:cNvPr id="0" name="Object 5"/>
                      <p:cNvPicPr>
                        <a:picLocks noChangeAspect="1" noChangeArrowheads="1"/>
                      </p:cNvPicPr>
                      <p:nvPr/>
                    </p:nvPicPr>
                    <p:blipFill>
                      <a:blip r:embed="rId8"/>
                      <a:srcRect/>
                      <a:stretch>
                        <a:fillRect/>
                      </a:stretch>
                    </p:blipFill>
                    <p:spPr bwMode="auto">
                      <a:xfrm>
                        <a:off x="524289" y="4059919"/>
                        <a:ext cx="3119438"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2103650042"/>
              </p:ext>
            </p:extLst>
          </p:nvPr>
        </p:nvGraphicFramePr>
        <p:xfrm>
          <a:off x="568635" y="5570505"/>
          <a:ext cx="2189162" cy="685800"/>
        </p:xfrm>
        <a:graphic>
          <a:graphicData uri="http://schemas.openxmlformats.org/presentationml/2006/ole">
            <mc:AlternateContent xmlns:mc="http://schemas.openxmlformats.org/markup-compatibility/2006">
              <mc:Choice xmlns:v="urn:schemas-microsoft-com:vml" Requires="v">
                <p:oleObj spid="_x0000_s54284" name="Equation" r:id="rId9" imgW="2184120" imgH="685800" progId="Equation.DSMT4">
                  <p:embed/>
                </p:oleObj>
              </mc:Choice>
              <mc:Fallback>
                <p:oleObj name="Equation" r:id="rId9" imgW="2184120" imgH="685800" progId="Equation.DSMT4">
                  <p:embed/>
                  <p:pic>
                    <p:nvPicPr>
                      <p:cNvPr id="0" name="Object 7"/>
                      <p:cNvPicPr>
                        <a:picLocks noChangeAspect="1" noChangeArrowheads="1"/>
                      </p:cNvPicPr>
                      <p:nvPr/>
                    </p:nvPicPr>
                    <p:blipFill>
                      <a:blip r:embed="rId10"/>
                      <a:srcRect/>
                      <a:stretch>
                        <a:fillRect/>
                      </a:stretch>
                    </p:blipFill>
                    <p:spPr bwMode="auto">
                      <a:xfrm>
                        <a:off x="568635" y="5570505"/>
                        <a:ext cx="218916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Таблица 21"/>
          <p:cNvGraphicFramePr>
            <a:graphicFrameLocks noGrp="1"/>
          </p:cNvGraphicFramePr>
          <p:nvPr>
            <p:extLst>
              <p:ext uri="{D42A27DB-BD31-4B8C-83A1-F6EECF244321}">
                <p14:modId xmlns:p14="http://schemas.microsoft.com/office/powerpoint/2010/main" val="3358023359"/>
              </p:ext>
            </p:extLst>
          </p:nvPr>
        </p:nvGraphicFramePr>
        <p:xfrm>
          <a:off x="5087168" y="1080167"/>
          <a:ext cx="5098802" cy="5112000"/>
        </p:xfrm>
        <a:graphic>
          <a:graphicData uri="http://schemas.openxmlformats.org/drawingml/2006/table">
            <a:tbl>
              <a:tblPr firstRow="1" firstCol="1" bandRow="1">
                <a:tableStyleId>{073A0DAA-6AF3-43AB-8588-CEC1D06C72B9}</a:tableStyleId>
              </a:tblPr>
              <a:tblGrid>
                <a:gridCol w="678000">
                  <a:extLst>
                    <a:ext uri="{9D8B030D-6E8A-4147-A177-3AD203B41FA5}">
                      <a16:colId xmlns:a16="http://schemas.microsoft.com/office/drawing/2014/main" val="2748546064"/>
                    </a:ext>
                  </a:extLst>
                </a:gridCol>
                <a:gridCol w="981600">
                  <a:extLst>
                    <a:ext uri="{9D8B030D-6E8A-4147-A177-3AD203B41FA5}">
                      <a16:colId xmlns:a16="http://schemas.microsoft.com/office/drawing/2014/main" val="2848937457"/>
                    </a:ext>
                  </a:extLst>
                </a:gridCol>
                <a:gridCol w="466201">
                  <a:extLst>
                    <a:ext uri="{9D8B030D-6E8A-4147-A177-3AD203B41FA5}">
                      <a16:colId xmlns:a16="http://schemas.microsoft.com/office/drawing/2014/main" val="221198009"/>
                    </a:ext>
                  </a:extLst>
                </a:gridCol>
                <a:gridCol w="465600">
                  <a:extLst>
                    <a:ext uri="{9D8B030D-6E8A-4147-A177-3AD203B41FA5}">
                      <a16:colId xmlns:a16="http://schemas.microsoft.com/office/drawing/2014/main" val="3156296833"/>
                    </a:ext>
                  </a:extLst>
                </a:gridCol>
                <a:gridCol w="430801">
                  <a:extLst>
                    <a:ext uri="{9D8B030D-6E8A-4147-A177-3AD203B41FA5}">
                      <a16:colId xmlns:a16="http://schemas.microsoft.com/office/drawing/2014/main" val="149871571"/>
                    </a:ext>
                  </a:extLst>
                </a:gridCol>
                <a:gridCol w="444600">
                  <a:extLst>
                    <a:ext uri="{9D8B030D-6E8A-4147-A177-3AD203B41FA5}">
                      <a16:colId xmlns:a16="http://schemas.microsoft.com/office/drawing/2014/main" val="1124280220"/>
                    </a:ext>
                  </a:extLst>
                </a:gridCol>
                <a:gridCol w="816000">
                  <a:extLst>
                    <a:ext uri="{9D8B030D-6E8A-4147-A177-3AD203B41FA5}">
                      <a16:colId xmlns:a16="http://schemas.microsoft.com/office/drawing/2014/main" val="548635054"/>
                    </a:ext>
                  </a:extLst>
                </a:gridCol>
                <a:gridCol w="816000">
                  <a:extLst>
                    <a:ext uri="{9D8B030D-6E8A-4147-A177-3AD203B41FA5}">
                      <a16:colId xmlns:a16="http://schemas.microsoft.com/office/drawing/2014/main" val="307198589"/>
                    </a:ext>
                  </a:extLst>
                </a:gridCol>
              </a:tblGrid>
              <a:tr h="1335580">
                <a:tc>
                  <a:txBody>
                    <a:bodyPr/>
                    <a:lstStyle/>
                    <a:p>
                      <a:pPr indent="0" algn="ctr">
                        <a:lnSpc>
                          <a:spcPct val="150000"/>
                        </a:lnSpc>
                        <a:spcAft>
                          <a:spcPts val="0"/>
                        </a:spcAft>
                      </a:pPr>
                      <a:r>
                        <a:rPr lang="ru-RU" sz="1200" dirty="0">
                          <a:effectLst/>
                          <a:latin typeface="Times New Roman" panose="02020603050405020304" pitchFamily="18" charset="0"/>
                          <a:cs typeface="Times New Roman" panose="02020603050405020304" pitchFamily="18" charset="0"/>
                        </a:rPr>
                        <a:t>№ участка</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ru-RU" sz="1200" dirty="0">
                          <a:effectLst/>
                          <a:latin typeface="Times New Roman" panose="02020603050405020304" pitchFamily="18" charset="0"/>
                          <a:cs typeface="Times New Roman" panose="02020603050405020304" pitchFamily="18" charset="0"/>
                        </a:rPr>
                        <a:t>Координата середины участка </a:t>
                      </a:r>
                      <a:r>
                        <a:rPr lang="en-US" sz="1200" dirty="0">
                          <a:effectLst/>
                          <a:latin typeface="Times New Roman" panose="02020603050405020304" pitchFamily="18" charset="0"/>
                          <a:cs typeface="Times New Roman" panose="02020603050405020304" pitchFamily="18" charset="0"/>
                        </a:rPr>
                        <a:t>r</a:t>
                      </a:r>
                      <a:r>
                        <a:rPr lang="ru-RU" sz="1200" dirty="0">
                          <a:effectLst/>
                          <a:latin typeface="Times New Roman" panose="02020603050405020304" pitchFamily="18" charset="0"/>
                          <a:cs typeface="Times New Roman" panose="02020603050405020304" pitchFamily="18" charset="0"/>
                        </a:rPr>
                        <a:t>, 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dirty="0" err="1">
                          <a:effectLst/>
                          <a:latin typeface="Times New Roman" panose="02020603050405020304" pitchFamily="18" charset="0"/>
                          <a:cs typeface="Times New Roman" panose="02020603050405020304" pitchFamily="18" charset="0"/>
                        </a:rPr>
                        <a:t>r</a:t>
                      </a:r>
                      <a:r>
                        <a:rPr lang="en-US" sz="1200" baseline="-25000" dirty="0" err="1">
                          <a:effectLst/>
                          <a:latin typeface="Times New Roman" panose="02020603050405020304" pitchFamily="18" charset="0"/>
                          <a:cs typeface="Times New Roman" panose="02020603050405020304" pitchFamily="18" charset="0"/>
                        </a:rPr>
                        <a:t>р</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dirty="0" err="1">
                          <a:effectLst/>
                          <a:latin typeface="Times New Roman" panose="02020603050405020304" pitchFamily="18" charset="0"/>
                          <a:cs typeface="Times New Roman" panose="02020603050405020304" pitchFamily="18" charset="0"/>
                        </a:rPr>
                        <a:t>r</a:t>
                      </a:r>
                      <a:r>
                        <a:rPr lang="en-US" sz="1200" baseline="-25000" dirty="0" err="1">
                          <a:effectLst/>
                          <a:latin typeface="Times New Roman" panose="02020603050405020304" pitchFamily="18" charset="0"/>
                          <a:cs typeface="Times New Roman" panose="02020603050405020304" pitchFamily="18" charset="0"/>
                        </a:rPr>
                        <a:t>и</a:t>
                      </a:r>
                      <a:r>
                        <a:rPr lang="en-US" sz="1200" dirty="0">
                          <a:effectLst/>
                          <a:latin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cs typeface="Times New Roman" panose="02020603050405020304" pitchFamily="18" charset="0"/>
                        </a:rPr>
                        <a:t>мм</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Δr</a:t>
                      </a:r>
                      <a:r>
                        <a:rPr lang="en-US" sz="1200" baseline="-25000">
                          <a:effectLst/>
                          <a:latin typeface="Times New Roman" panose="02020603050405020304" pitchFamily="18" charset="0"/>
                          <a:cs typeface="Times New Roman" panose="02020603050405020304" pitchFamily="18" charset="0"/>
                        </a:rPr>
                        <a:t>0­</a:t>
                      </a:r>
                      <a:r>
                        <a:rPr lang="en-US" sz="1200">
                          <a:effectLst/>
                          <a:latin typeface="Times New Roman" panose="02020603050405020304" pitchFamily="18" charset="0"/>
                          <a:cs typeface="Times New Roman" panose="02020603050405020304" pitchFamily="18" charset="0"/>
                        </a:rPr>
                        <a:t>,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μ, Н</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L,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50000"/>
                        </a:lnSpc>
                        <a:spcAft>
                          <a:spcPts val="0"/>
                        </a:spcAft>
                      </a:pPr>
                      <a:r>
                        <a:rPr lang="en-US" sz="1200">
                          <a:effectLst/>
                          <a:latin typeface="Times New Roman" panose="02020603050405020304" pitchFamily="18" charset="0"/>
                          <a:cs typeface="Times New Roman" panose="02020603050405020304" pitchFamily="18" charset="0"/>
                        </a:rPr>
                        <a:t>M, Н мм</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35910602"/>
                  </a:ext>
                </a:extLst>
              </a:tr>
              <a:tr h="377642">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217,5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4815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4808</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3762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109019900"/>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352,5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4839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4833</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 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204470974"/>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4874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4868</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51</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6528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423593214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622,5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4922</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4917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163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7498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69009112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757,5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4980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4975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42</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198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8316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736436321"/>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892,5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5051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5046</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234</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8858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086175839"/>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7</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1027,5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5133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5129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269</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9415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3619084516"/>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1162,5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5228</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5224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33</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304</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10032</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2794941143"/>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9</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1297,5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5331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340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10540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1610071938"/>
                  </a:ext>
                </a:extLst>
              </a:tr>
              <a:tr h="377642">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1432,5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5455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5451</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4</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30</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a:effectLst/>
                          <a:latin typeface="Times New Roman" panose="02020603050405020304" pitchFamily="18" charset="0"/>
                          <a:cs typeface="Times New Roman" panose="02020603050405020304" pitchFamily="18" charset="0"/>
                        </a:rPr>
                        <a:t>375</a:t>
                      </a:r>
                      <a:endParaRPr lang="ru-RU"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tc>
                  <a:txBody>
                    <a:bodyPr/>
                    <a:lstStyle/>
                    <a:p>
                      <a:pPr indent="0" algn="ctr">
                        <a:lnSpc>
                          <a:spcPct val="100000"/>
                        </a:lnSpc>
                        <a:spcAft>
                          <a:spcPts val="0"/>
                        </a:spcAft>
                      </a:pPr>
                      <a:r>
                        <a:rPr lang="en-US" sz="1200" dirty="0">
                          <a:effectLst/>
                          <a:latin typeface="Times New Roman" panose="02020603050405020304" pitchFamily="18" charset="0"/>
                          <a:cs typeface="Times New Roman" panose="02020603050405020304" pitchFamily="18" charset="0"/>
                        </a:rPr>
                        <a:t>11250</a:t>
                      </a:r>
                      <a:endParaRPr lang="ru-RU"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011" marR="43011" marT="0" marB="0" anchor="ctr"/>
                </a:tc>
                <a:extLst>
                  <a:ext uri="{0D108BD9-81ED-4DB2-BD59-A6C34878D82A}">
                    <a16:rowId xmlns:a16="http://schemas.microsoft.com/office/drawing/2014/main" val="472186537"/>
                  </a:ext>
                </a:extLst>
              </a:tr>
            </a:tbl>
          </a:graphicData>
        </a:graphic>
      </p:graphicFrame>
    </p:spTree>
    <p:extLst>
      <p:ext uri="{BB962C8B-B14F-4D97-AF65-F5344CB8AC3E}">
        <p14:creationId xmlns:p14="http://schemas.microsoft.com/office/powerpoint/2010/main" val="1453852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28</a:t>
            </a:fld>
            <a:endParaRPr lang="ru-RU" altLang="en-US"/>
          </a:p>
        </p:txBody>
      </p:sp>
      <p:sp>
        <p:nvSpPr>
          <p:cNvPr id="5" name="TextBox 4"/>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элемента лонжерона среднемагистрального самолета МС-21</a:t>
            </a:r>
            <a:endParaRPr lang="ru-RU" b="1" u="sng" dirty="0">
              <a:latin typeface="Times New Roman" panose="02020603050405020304" pitchFamily="18" charset="0"/>
              <a:cs typeface="Times New Roman" panose="02020603050405020304" pitchFamily="18" charset="0"/>
            </a:endParaRPr>
          </a:p>
        </p:txBody>
      </p:sp>
      <p:pic>
        <p:nvPicPr>
          <p:cNvPr id="20" name="Рисунок 19" descr="IMG_9701.JPG"/>
          <p:cNvPicPr/>
          <p:nvPr/>
        </p:nvPicPr>
        <p:blipFill>
          <a:blip r:embed="rId3" cstate="print">
            <a:grayscl/>
            <a:lum contrast="10000"/>
          </a:blip>
          <a:stretch>
            <a:fillRect/>
          </a:stretch>
        </p:blipFill>
        <p:spPr>
          <a:xfrm>
            <a:off x="395958" y="1008162"/>
            <a:ext cx="3672408" cy="2586130"/>
          </a:xfrm>
          <a:prstGeom prst="rect">
            <a:avLst/>
          </a:prstGeom>
        </p:spPr>
      </p:pic>
      <p:sp>
        <p:nvSpPr>
          <p:cNvPr id="27" name="TextBox 26"/>
          <p:cNvSpPr txBox="1"/>
          <p:nvPr/>
        </p:nvSpPr>
        <p:spPr>
          <a:xfrm>
            <a:off x="839696" y="3647426"/>
            <a:ext cx="2784932" cy="338554"/>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Образец после испытаний</a:t>
            </a:r>
            <a:endParaRPr lang="ru-RU" sz="1600" dirty="0">
              <a:latin typeface="Times New Roman" panose="02020603050405020304" pitchFamily="18" charset="0"/>
              <a:cs typeface="Times New Roman" panose="02020603050405020304" pitchFamily="18" charset="0"/>
            </a:endParaRPr>
          </a:p>
        </p:txBody>
      </p:sp>
      <p:sp>
        <p:nvSpPr>
          <p:cNvPr id="2" name="Прямоугольник 1"/>
          <p:cNvSpPr/>
          <p:nvPr/>
        </p:nvSpPr>
        <p:spPr>
          <a:xfrm>
            <a:off x="248146" y="4392538"/>
            <a:ext cx="5096780" cy="584775"/>
          </a:xfrm>
          <a:prstGeom prst="rect">
            <a:avLst/>
          </a:prstGeom>
        </p:spPr>
        <p:txBody>
          <a:bodyPr wrap="none">
            <a:spAutoFit/>
          </a:bodyPr>
          <a:lstStyle/>
          <a:p>
            <a:r>
              <a:rPr lang="en-US" sz="1600" dirty="0" smtClean="0">
                <a:latin typeface="Times New Roman" panose="02020603050405020304" pitchFamily="18" charset="0"/>
                <a:cs typeface="Times New Roman" panose="02020603050405020304" pitchFamily="18" charset="0"/>
              </a:rPr>
              <a:t>R</a:t>
            </a:r>
            <a:r>
              <a:rPr lang="en-US" sz="1600" baseline="-25000" dirty="0" smtClean="0">
                <a:latin typeface="Times New Roman" panose="02020603050405020304" pitchFamily="18" charset="0"/>
                <a:cs typeface="Times New Roman" panose="02020603050405020304" pitchFamily="18" charset="0"/>
              </a:rPr>
              <a:t>1</a:t>
            </a:r>
            <a:r>
              <a:rPr lang="en-US" sz="1600" dirty="0" smtClean="0">
                <a:latin typeface="Times New Roman" panose="02020603050405020304" pitchFamily="18" charset="0"/>
                <a:cs typeface="Times New Roman" panose="02020603050405020304" pitchFamily="18" charset="0"/>
              </a:rPr>
              <a:t>=6 </a:t>
            </a:r>
            <a:r>
              <a:rPr lang="ru-RU" sz="1600" dirty="0" smtClean="0">
                <a:latin typeface="Times New Roman" panose="02020603050405020304" pitchFamily="18" charset="0"/>
                <a:cs typeface="Times New Roman" panose="02020603050405020304" pitchFamily="18" charset="0"/>
              </a:rPr>
              <a:t>мм, </a:t>
            </a:r>
            <a:r>
              <a:rPr lang="en-US" sz="1600" dirty="0" smtClean="0">
                <a:latin typeface="Times New Roman" panose="02020603050405020304" pitchFamily="18" charset="0"/>
                <a:cs typeface="Times New Roman" panose="02020603050405020304" pitchFamily="18" charset="0"/>
              </a:rPr>
              <a:t>R</a:t>
            </a:r>
            <a:r>
              <a:rPr lang="en-US" sz="1600" baseline="-25000" dirty="0" smtClean="0">
                <a:latin typeface="Times New Roman" panose="02020603050405020304" pitchFamily="18" charset="0"/>
                <a:cs typeface="Times New Roman" panose="02020603050405020304" pitchFamily="18" charset="0"/>
              </a:rPr>
              <a:t>2</a:t>
            </a:r>
            <a:r>
              <a:rPr lang="en-US" sz="1600" dirty="0" smtClean="0">
                <a:latin typeface="Times New Roman" panose="02020603050405020304" pitchFamily="18" charset="0"/>
                <a:cs typeface="Times New Roman" panose="02020603050405020304" pitchFamily="18" charset="0"/>
              </a:rPr>
              <a:t>=12 </a:t>
            </a:r>
            <a:r>
              <a:rPr lang="ru-RU" sz="1600" dirty="0" smtClean="0">
                <a:latin typeface="Times New Roman" panose="02020603050405020304" pitchFamily="18" charset="0"/>
                <a:cs typeface="Times New Roman" panose="02020603050405020304" pitchFamily="18" charset="0"/>
              </a:rPr>
              <a:t>мм. 34 слоя</a:t>
            </a:r>
          </a:p>
          <a:p>
            <a:r>
              <a:rPr lang="ru-RU" sz="1600" dirty="0">
                <a:latin typeface="Times New Roman" panose="02020603050405020304" pitchFamily="18" charset="0"/>
                <a:cs typeface="Times New Roman" panose="02020603050405020304" pitchFamily="18" charset="0"/>
              </a:rPr>
              <a:t>Схема армирования: [±45/0/90/0/±45/0/90/[±45/90/0]</a:t>
            </a:r>
            <a:r>
              <a:rPr lang="ru-RU" sz="1600" baseline="-25000" dirty="0">
                <a:latin typeface="Times New Roman" panose="02020603050405020304" pitchFamily="18" charset="0"/>
                <a:cs typeface="Times New Roman" panose="02020603050405020304" pitchFamily="18" charset="0"/>
              </a:rPr>
              <a:t>2</a:t>
            </a:r>
            <a:r>
              <a:rPr lang="ru-RU" sz="1600" dirty="0">
                <a:latin typeface="Times New Roman" panose="02020603050405020304" pitchFamily="18" charset="0"/>
                <a:cs typeface="Times New Roman" panose="02020603050405020304" pitchFamily="18" charset="0"/>
              </a:rPr>
              <a:t>]</a:t>
            </a:r>
            <a:r>
              <a:rPr lang="en-US" sz="1600" baseline="-25000" dirty="0" err="1" smtClean="0">
                <a:latin typeface="Times New Roman" panose="02020603050405020304" pitchFamily="18" charset="0"/>
                <a:cs typeface="Times New Roman" panose="02020603050405020304" pitchFamily="18" charset="0"/>
              </a:rPr>
              <a:t>sym</a:t>
            </a:r>
            <a:endParaRPr lang="ru-RU" sz="1600" baseline="-25000"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4500414" y="3898391"/>
            <a:ext cx="3103239" cy="584775"/>
          </a:xfrm>
          <a:prstGeom prst="rect">
            <a:avLst/>
          </a:prstGeom>
          <a:noFill/>
        </p:spPr>
        <p:txBody>
          <a:bodyPr wrap="square" rtlCol="0">
            <a:spAutoFit/>
          </a:bodyPr>
          <a:lstStyle/>
          <a:p>
            <a:pPr algn="ctr"/>
            <a:r>
              <a:rPr lang="ru-RU" sz="1600" dirty="0">
                <a:latin typeface="Times New Roman" panose="02020603050405020304" pitchFamily="18" charset="0"/>
                <a:cs typeface="Times New Roman" panose="02020603050405020304" pitchFamily="18" charset="0"/>
              </a:rPr>
              <a:t>Распределение радиальных напряжений по толщине </a:t>
            </a:r>
            <a:r>
              <a:rPr lang="ru-RU" sz="1600" dirty="0" smtClean="0">
                <a:latin typeface="Times New Roman" panose="02020603050405020304" pitchFamily="18" charset="0"/>
                <a:cs typeface="Times New Roman" panose="02020603050405020304" pitchFamily="18" charset="0"/>
              </a:rPr>
              <a:t>образца</a:t>
            </a:r>
            <a:endParaRPr lang="ru-RU" sz="1600"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7308726" y="3883741"/>
            <a:ext cx="3001866" cy="830997"/>
          </a:xfrm>
          <a:prstGeom prst="rect">
            <a:avLst/>
          </a:prstGeom>
          <a:noFill/>
        </p:spPr>
        <p:txBody>
          <a:bodyPr wrap="square" rtlCol="0">
            <a:spAutoFit/>
          </a:bodyPr>
          <a:lstStyle/>
          <a:p>
            <a:pPr algn="ctr"/>
            <a:r>
              <a:rPr lang="ru-RU" sz="1600" dirty="0" smtClean="0">
                <a:latin typeface="Times New Roman" panose="02020603050405020304" pitchFamily="18" charset="0"/>
                <a:cs typeface="Times New Roman" panose="02020603050405020304" pitchFamily="18" charset="0"/>
              </a:rPr>
              <a:t>Распределение </a:t>
            </a:r>
            <a:r>
              <a:rPr lang="ru-RU" sz="1600" dirty="0">
                <a:latin typeface="Times New Roman" panose="02020603050405020304" pitchFamily="18" charset="0"/>
                <a:cs typeface="Times New Roman" panose="02020603050405020304" pitchFamily="18" charset="0"/>
              </a:rPr>
              <a:t>окружных напряжений по толщине </a:t>
            </a:r>
            <a:r>
              <a:rPr lang="ru-RU" sz="1600" dirty="0" smtClean="0">
                <a:latin typeface="Times New Roman" panose="02020603050405020304" pitchFamily="18" charset="0"/>
                <a:cs typeface="Times New Roman" panose="02020603050405020304" pitchFamily="18" charset="0"/>
              </a:rPr>
              <a:t>образца</a:t>
            </a:r>
            <a:endParaRPr lang="ru-RU" sz="1600" dirty="0">
              <a:latin typeface="Times New Roman" panose="02020603050405020304" pitchFamily="18" charset="0"/>
              <a:cs typeface="Times New Roman" panose="02020603050405020304" pitchFamily="18" charset="0"/>
            </a:endParaRPr>
          </a:p>
        </p:txBody>
      </p:sp>
      <p:sp>
        <p:nvSpPr>
          <p:cNvPr id="3" name="Прямоугольник 2"/>
          <p:cNvSpPr/>
          <p:nvPr/>
        </p:nvSpPr>
        <p:spPr>
          <a:xfrm>
            <a:off x="278039" y="4977313"/>
            <a:ext cx="4307974"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E</a:t>
            </a:r>
            <a:r>
              <a:rPr lang="ru-RU" sz="1600" baseline="-25000" dirty="0">
                <a:latin typeface="Times New Roman" panose="02020603050405020304" pitchFamily="18" charset="0"/>
                <a:ea typeface="Calibri" panose="020F0502020204030204" pitchFamily="34" charset="0"/>
              </a:rPr>
              <a:t>1</a:t>
            </a:r>
            <a:r>
              <a:rPr lang="ru-RU" sz="1600" dirty="0">
                <a:latin typeface="Times New Roman" panose="02020603050405020304" pitchFamily="18" charset="0"/>
                <a:ea typeface="Calibri" panose="020F0502020204030204" pitchFamily="34" charset="0"/>
              </a:rPr>
              <a:t>=126 ГПа, </a:t>
            </a:r>
            <a:r>
              <a:rPr lang="en-US" sz="1600" dirty="0">
                <a:latin typeface="Times New Roman" panose="02020603050405020304" pitchFamily="18" charset="0"/>
                <a:ea typeface="Calibri" panose="020F0502020204030204" pitchFamily="34" charset="0"/>
              </a:rPr>
              <a:t>E</a:t>
            </a:r>
            <a:r>
              <a:rPr lang="ru-RU" sz="1600" baseline="-25000" dirty="0">
                <a:latin typeface="Times New Roman" panose="02020603050405020304" pitchFamily="18" charset="0"/>
                <a:ea typeface="Calibri" panose="020F0502020204030204" pitchFamily="34" charset="0"/>
              </a:rPr>
              <a:t>2</a:t>
            </a:r>
            <a:r>
              <a:rPr lang="ru-RU" sz="1600" dirty="0">
                <a:latin typeface="Times New Roman" panose="02020603050405020304" pitchFamily="18" charset="0"/>
                <a:ea typeface="Calibri" panose="020F0502020204030204" pitchFamily="34" charset="0"/>
              </a:rPr>
              <a:t>=11 ГПа, </a:t>
            </a:r>
            <a:r>
              <a:rPr lang="en-US" sz="1600" dirty="0">
                <a:latin typeface="Times New Roman" panose="02020603050405020304" pitchFamily="18" charset="0"/>
                <a:ea typeface="Calibri" panose="020F0502020204030204" pitchFamily="34" charset="0"/>
              </a:rPr>
              <a:t>G</a:t>
            </a:r>
            <a:r>
              <a:rPr lang="ru-RU" sz="1600" baseline="-25000" dirty="0">
                <a:latin typeface="Times New Roman" panose="02020603050405020304" pitchFamily="18" charset="0"/>
                <a:ea typeface="Calibri" panose="020F0502020204030204" pitchFamily="34" charset="0"/>
              </a:rPr>
              <a:t>12</a:t>
            </a:r>
            <a:r>
              <a:rPr lang="ru-RU" sz="1600" dirty="0">
                <a:latin typeface="Times New Roman" panose="02020603050405020304" pitchFamily="18" charset="0"/>
                <a:ea typeface="Calibri" panose="020F0502020204030204" pitchFamily="34" charset="0"/>
              </a:rPr>
              <a:t>=6.6 ГПа, ν</a:t>
            </a:r>
            <a:r>
              <a:rPr lang="ru-RU" sz="1600" baseline="-25000" dirty="0">
                <a:latin typeface="Times New Roman" panose="02020603050405020304" pitchFamily="18" charset="0"/>
                <a:ea typeface="Calibri" panose="020F0502020204030204" pitchFamily="34" charset="0"/>
              </a:rPr>
              <a:t>12</a:t>
            </a:r>
            <a:r>
              <a:rPr lang="ru-RU" sz="1600" dirty="0">
                <a:latin typeface="Times New Roman" panose="02020603050405020304" pitchFamily="18" charset="0"/>
                <a:ea typeface="Calibri" panose="020F0502020204030204" pitchFamily="34" charset="0"/>
              </a:rPr>
              <a:t>=0.28. </a:t>
            </a:r>
            <a:endParaRPr lang="ru-RU" sz="1600" dirty="0"/>
          </a:p>
        </p:txBody>
      </p:sp>
      <p:graphicFrame>
        <p:nvGraphicFramePr>
          <p:cNvPr id="10" name="Объект 9"/>
          <p:cNvGraphicFramePr>
            <a:graphicFrameLocks noChangeAspect="1"/>
          </p:cNvGraphicFramePr>
          <p:nvPr>
            <p:extLst>
              <p:ext uri="{D42A27DB-BD31-4B8C-83A1-F6EECF244321}">
                <p14:modId xmlns:p14="http://schemas.microsoft.com/office/powerpoint/2010/main" val="3412794736"/>
              </p:ext>
            </p:extLst>
          </p:nvPr>
        </p:nvGraphicFramePr>
        <p:xfrm>
          <a:off x="323950" y="5400650"/>
          <a:ext cx="3114675" cy="298450"/>
        </p:xfrm>
        <a:graphic>
          <a:graphicData uri="http://schemas.openxmlformats.org/presentationml/2006/ole">
            <mc:AlternateContent xmlns:mc="http://schemas.openxmlformats.org/markup-compatibility/2006">
              <mc:Choice xmlns:v="urn:schemas-microsoft-com:vml" Requires="v">
                <p:oleObj spid="_x0000_s52424" name="Equation" r:id="rId4" imgW="3085920" imgH="330120" progId="Equation.DSMT4">
                  <p:embed/>
                </p:oleObj>
              </mc:Choice>
              <mc:Fallback>
                <p:oleObj name="Equation" r:id="rId4" imgW="3085920" imgH="330120" progId="Equation.DSMT4">
                  <p:embed/>
                  <p:pic>
                    <p:nvPicPr>
                      <p:cNvPr id="0" name="Object 3"/>
                      <p:cNvPicPr>
                        <a:picLocks noChangeAspect="1" noChangeArrowheads="1"/>
                      </p:cNvPicPr>
                      <p:nvPr/>
                    </p:nvPicPr>
                    <p:blipFill>
                      <a:blip r:embed="rId5"/>
                      <a:srcRect/>
                      <a:stretch>
                        <a:fillRect/>
                      </a:stretch>
                    </p:blipFill>
                    <p:spPr bwMode="auto">
                      <a:xfrm>
                        <a:off x="323950" y="5400650"/>
                        <a:ext cx="31146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144398710"/>
              </p:ext>
            </p:extLst>
          </p:nvPr>
        </p:nvGraphicFramePr>
        <p:xfrm>
          <a:off x="323950" y="5799648"/>
          <a:ext cx="892175" cy="292100"/>
        </p:xfrm>
        <a:graphic>
          <a:graphicData uri="http://schemas.openxmlformats.org/presentationml/2006/ole">
            <mc:AlternateContent xmlns:mc="http://schemas.openxmlformats.org/markup-compatibility/2006">
              <mc:Choice xmlns:v="urn:schemas-microsoft-com:vml" Requires="v">
                <p:oleObj spid="_x0000_s52425" name="Equation" r:id="rId6" imgW="888840" imgH="291960" progId="Equation.DSMT4">
                  <p:embed/>
                </p:oleObj>
              </mc:Choice>
              <mc:Fallback>
                <p:oleObj name="Equation" r:id="rId6" imgW="888840" imgH="291960" progId="Equation.DSMT4">
                  <p:embed/>
                  <p:pic>
                    <p:nvPicPr>
                      <p:cNvPr id="0" name="Object 5"/>
                      <p:cNvPicPr>
                        <a:picLocks noChangeAspect="1" noChangeArrowheads="1"/>
                      </p:cNvPicPr>
                      <p:nvPr/>
                    </p:nvPicPr>
                    <p:blipFill>
                      <a:blip r:embed="rId7"/>
                      <a:srcRect/>
                      <a:stretch>
                        <a:fillRect/>
                      </a:stretch>
                    </p:blipFill>
                    <p:spPr bwMode="auto">
                      <a:xfrm>
                        <a:off x="323950" y="5799648"/>
                        <a:ext cx="892175"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Объект 30"/>
          <p:cNvGraphicFramePr>
            <a:graphicFrameLocks noChangeAspect="1"/>
          </p:cNvGraphicFramePr>
          <p:nvPr>
            <p:extLst>
              <p:ext uri="{D42A27DB-BD31-4B8C-83A1-F6EECF244321}">
                <p14:modId xmlns:p14="http://schemas.microsoft.com/office/powerpoint/2010/main" val="3164168348"/>
              </p:ext>
            </p:extLst>
          </p:nvPr>
        </p:nvGraphicFramePr>
        <p:xfrm>
          <a:off x="7507288" y="5041900"/>
          <a:ext cx="1376362" cy="508000"/>
        </p:xfrm>
        <a:graphic>
          <a:graphicData uri="http://schemas.openxmlformats.org/presentationml/2006/ole">
            <mc:AlternateContent xmlns:mc="http://schemas.openxmlformats.org/markup-compatibility/2006">
              <mc:Choice xmlns:v="urn:schemas-microsoft-com:vml" Requires="v">
                <p:oleObj spid="_x0000_s52426" name="Equation" r:id="rId8" imgW="1371600" imgH="507960" progId="Equation.DSMT4">
                  <p:embed/>
                </p:oleObj>
              </mc:Choice>
              <mc:Fallback>
                <p:oleObj name="Equation" r:id="rId8" imgW="1371600" imgH="507960" progId="Equation.DSMT4">
                  <p:embed/>
                  <p:pic>
                    <p:nvPicPr>
                      <p:cNvPr id="13" name="Объект 12"/>
                      <p:cNvPicPr>
                        <a:picLocks noChangeAspect="1" noChangeArrowheads="1"/>
                      </p:cNvPicPr>
                      <p:nvPr/>
                    </p:nvPicPr>
                    <p:blipFill>
                      <a:blip r:embed="rId9"/>
                      <a:srcRect/>
                      <a:stretch>
                        <a:fillRect/>
                      </a:stretch>
                    </p:blipFill>
                    <p:spPr bwMode="auto">
                      <a:xfrm>
                        <a:off x="7507288" y="5041900"/>
                        <a:ext cx="137636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Объект 32"/>
          <p:cNvGraphicFramePr>
            <a:graphicFrameLocks noChangeAspect="1"/>
          </p:cNvGraphicFramePr>
          <p:nvPr>
            <p:extLst>
              <p:ext uri="{D42A27DB-BD31-4B8C-83A1-F6EECF244321}">
                <p14:modId xmlns:p14="http://schemas.microsoft.com/office/powerpoint/2010/main" val="3553287432"/>
              </p:ext>
            </p:extLst>
          </p:nvPr>
        </p:nvGraphicFramePr>
        <p:xfrm>
          <a:off x="7486650" y="5699125"/>
          <a:ext cx="1389063" cy="508000"/>
        </p:xfrm>
        <a:graphic>
          <a:graphicData uri="http://schemas.openxmlformats.org/presentationml/2006/ole">
            <mc:AlternateContent xmlns:mc="http://schemas.openxmlformats.org/markup-compatibility/2006">
              <mc:Choice xmlns:v="urn:schemas-microsoft-com:vml" Requires="v">
                <p:oleObj spid="_x0000_s52427" name="Equation" r:id="rId10" imgW="1384200" imgH="507960" progId="Equation.DSMT4">
                  <p:embed/>
                </p:oleObj>
              </mc:Choice>
              <mc:Fallback>
                <p:oleObj name="Equation" r:id="rId10" imgW="1384200" imgH="507960" progId="Equation.DSMT4">
                  <p:embed/>
                  <p:pic>
                    <p:nvPicPr>
                      <p:cNvPr id="31" name="Объект 30"/>
                      <p:cNvPicPr>
                        <a:picLocks noChangeAspect="1" noChangeArrowheads="1"/>
                      </p:cNvPicPr>
                      <p:nvPr/>
                    </p:nvPicPr>
                    <p:blipFill>
                      <a:blip r:embed="rId11"/>
                      <a:srcRect/>
                      <a:stretch>
                        <a:fillRect/>
                      </a:stretch>
                    </p:blipFill>
                    <p:spPr bwMode="auto">
                      <a:xfrm>
                        <a:off x="7486650" y="5699125"/>
                        <a:ext cx="138906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4788446" y="5184626"/>
            <a:ext cx="278493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Линейная теория</a:t>
            </a:r>
            <a:endParaRPr lang="ru-RU" sz="1600" dirty="0">
              <a:latin typeface="Times New Roman" panose="02020603050405020304" pitchFamily="18" charset="0"/>
              <a:cs typeface="Times New Roman" panose="02020603050405020304" pitchFamily="18" charset="0"/>
            </a:endParaRPr>
          </a:p>
        </p:txBody>
      </p:sp>
      <p:sp>
        <p:nvSpPr>
          <p:cNvPr id="35" name="TextBox 34"/>
          <p:cNvSpPr txBox="1"/>
          <p:nvPr/>
        </p:nvSpPr>
        <p:spPr>
          <a:xfrm>
            <a:off x="4788446" y="5760690"/>
            <a:ext cx="278493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Нелинейной деформирование</a:t>
            </a:r>
            <a:endParaRPr lang="ru-RU" sz="1600" dirty="0">
              <a:latin typeface="Times New Roman" panose="02020603050405020304" pitchFamily="18" charset="0"/>
              <a:cs typeface="Times New Roman" panose="02020603050405020304" pitchFamily="18" charset="0"/>
            </a:endParaRPr>
          </a:p>
        </p:txBody>
      </p:sp>
      <p:pic>
        <p:nvPicPr>
          <p:cNvPr id="36" name="Рисунок 35" descr="C:\Users\andre\AppData\Local\Microsoft\Windows\INetCache\Content.Word\sigr1.jpg"/>
          <p:cNvPicPr/>
          <p:nvPr/>
        </p:nvPicPr>
        <p:blipFill>
          <a:blip r:embed="rId12">
            <a:extLst>
              <a:ext uri="{28A0092B-C50C-407E-A947-70E740481C1C}">
                <a14:useLocalDpi xmlns:a14="http://schemas.microsoft.com/office/drawing/2010/main" val="0"/>
              </a:ext>
            </a:extLst>
          </a:blip>
          <a:srcRect/>
          <a:stretch>
            <a:fillRect/>
          </a:stretch>
        </p:blipFill>
        <p:spPr bwMode="auto">
          <a:xfrm>
            <a:off x="4667427" y="901257"/>
            <a:ext cx="2686050" cy="2952750"/>
          </a:xfrm>
          <a:prstGeom prst="rect">
            <a:avLst/>
          </a:prstGeom>
          <a:noFill/>
          <a:ln>
            <a:noFill/>
          </a:ln>
        </p:spPr>
      </p:pic>
      <p:pic>
        <p:nvPicPr>
          <p:cNvPr id="37" name="Рисунок 36" descr="C:\Users\andre\AppData\Local\Microsoft\Windows\INetCache\Content.Word\sigt1.jpg"/>
          <p:cNvPicPr/>
          <p:nvPr/>
        </p:nvPicPr>
        <p:blipFill>
          <a:blip r:embed="rId13">
            <a:extLst>
              <a:ext uri="{28A0092B-C50C-407E-A947-70E740481C1C}">
                <a14:useLocalDpi xmlns:a14="http://schemas.microsoft.com/office/drawing/2010/main" val="0"/>
              </a:ext>
            </a:extLst>
          </a:blip>
          <a:srcRect/>
          <a:stretch>
            <a:fillRect/>
          </a:stretch>
        </p:blipFill>
        <p:spPr bwMode="auto">
          <a:xfrm>
            <a:off x="7509447" y="850154"/>
            <a:ext cx="2676525" cy="2952750"/>
          </a:xfrm>
          <a:prstGeom prst="rect">
            <a:avLst/>
          </a:prstGeom>
          <a:noFill/>
          <a:ln>
            <a:noFill/>
          </a:ln>
        </p:spPr>
      </p:pic>
      <p:graphicFrame>
        <p:nvGraphicFramePr>
          <p:cNvPr id="38" name="Объект 37"/>
          <p:cNvGraphicFramePr>
            <a:graphicFrameLocks noChangeAspect="1"/>
          </p:cNvGraphicFramePr>
          <p:nvPr>
            <p:extLst>
              <p:ext uri="{D42A27DB-BD31-4B8C-83A1-F6EECF244321}">
                <p14:modId xmlns:p14="http://schemas.microsoft.com/office/powerpoint/2010/main" val="984704030"/>
              </p:ext>
            </p:extLst>
          </p:nvPr>
        </p:nvGraphicFramePr>
        <p:xfrm>
          <a:off x="8892902" y="5132466"/>
          <a:ext cx="1033463" cy="304800"/>
        </p:xfrm>
        <a:graphic>
          <a:graphicData uri="http://schemas.openxmlformats.org/presentationml/2006/ole">
            <mc:AlternateContent xmlns:mc="http://schemas.openxmlformats.org/markup-compatibility/2006">
              <mc:Choice xmlns:v="urn:schemas-microsoft-com:vml" Requires="v">
                <p:oleObj spid="_x0000_s52428" name="Equation" r:id="rId14" imgW="1028520" imgH="304560" progId="Equation.DSMT4">
                  <p:embed/>
                </p:oleObj>
              </mc:Choice>
              <mc:Fallback>
                <p:oleObj name="Equation" r:id="rId14" imgW="1028520" imgH="304560" progId="Equation.DSMT4">
                  <p:embed/>
                  <p:pic>
                    <p:nvPicPr>
                      <p:cNvPr id="31" name="Объект 30"/>
                      <p:cNvPicPr>
                        <a:picLocks noChangeAspect="1" noChangeArrowheads="1"/>
                      </p:cNvPicPr>
                      <p:nvPr/>
                    </p:nvPicPr>
                    <p:blipFill>
                      <a:blip r:embed="rId15"/>
                      <a:srcRect/>
                      <a:stretch>
                        <a:fillRect/>
                      </a:stretch>
                    </p:blipFill>
                    <p:spPr bwMode="auto">
                      <a:xfrm>
                        <a:off x="8892902" y="5132466"/>
                        <a:ext cx="10334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Объект 38"/>
          <p:cNvGraphicFramePr>
            <a:graphicFrameLocks noChangeAspect="1"/>
          </p:cNvGraphicFramePr>
          <p:nvPr>
            <p:extLst>
              <p:ext uri="{D42A27DB-BD31-4B8C-83A1-F6EECF244321}">
                <p14:modId xmlns:p14="http://schemas.microsoft.com/office/powerpoint/2010/main" val="2605224673"/>
              </p:ext>
            </p:extLst>
          </p:nvPr>
        </p:nvGraphicFramePr>
        <p:xfrm>
          <a:off x="8892902" y="5815930"/>
          <a:ext cx="1136650" cy="304800"/>
        </p:xfrm>
        <a:graphic>
          <a:graphicData uri="http://schemas.openxmlformats.org/presentationml/2006/ole">
            <mc:AlternateContent xmlns:mc="http://schemas.openxmlformats.org/markup-compatibility/2006">
              <mc:Choice xmlns:v="urn:schemas-microsoft-com:vml" Requires="v">
                <p:oleObj spid="_x0000_s52429" name="Equation" r:id="rId16" imgW="1130040" imgH="304560" progId="Equation.DSMT4">
                  <p:embed/>
                </p:oleObj>
              </mc:Choice>
              <mc:Fallback>
                <p:oleObj name="Equation" r:id="rId16" imgW="1130040" imgH="304560" progId="Equation.DSMT4">
                  <p:embed/>
                  <p:pic>
                    <p:nvPicPr>
                      <p:cNvPr id="38" name="Объект 37"/>
                      <p:cNvPicPr>
                        <a:picLocks noChangeAspect="1" noChangeArrowheads="1"/>
                      </p:cNvPicPr>
                      <p:nvPr/>
                    </p:nvPicPr>
                    <p:blipFill>
                      <a:blip r:embed="rId17"/>
                      <a:srcRect/>
                      <a:stretch>
                        <a:fillRect/>
                      </a:stretch>
                    </p:blipFill>
                    <p:spPr bwMode="auto">
                      <a:xfrm>
                        <a:off x="8892902" y="5815930"/>
                        <a:ext cx="11366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Объект 39"/>
          <p:cNvGraphicFramePr>
            <a:graphicFrameLocks noChangeAspect="1"/>
          </p:cNvGraphicFramePr>
          <p:nvPr>
            <p:extLst>
              <p:ext uri="{D42A27DB-BD31-4B8C-83A1-F6EECF244321}">
                <p14:modId xmlns:p14="http://schemas.microsoft.com/office/powerpoint/2010/main" val="2713882150"/>
              </p:ext>
            </p:extLst>
          </p:nvPr>
        </p:nvGraphicFramePr>
        <p:xfrm>
          <a:off x="6376988" y="6334125"/>
          <a:ext cx="2516187" cy="558800"/>
        </p:xfrm>
        <a:graphic>
          <a:graphicData uri="http://schemas.openxmlformats.org/presentationml/2006/ole">
            <mc:AlternateContent xmlns:mc="http://schemas.openxmlformats.org/markup-compatibility/2006">
              <mc:Choice xmlns:v="urn:schemas-microsoft-com:vml" Requires="v">
                <p:oleObj spid="_x0000_s52430" name="Equation" r:id="rId18" imgW="2501640" imgH="558720" progId="Equation.DSMT4">
                  <p:embed/>
                </p:oleObj>
              </mc:Choice>
              <mc:Fallback>
                <p:oleObj name="Equation" r:id="rId18" imgW="2501640" imgH="558720" progId="Equation.DSMT4">
                  <p:embed/>
                  <p:pic>
                    <p:nvPicPr>
                      <p:cNvPr id="39" name="Объект 38"/>
                      <p:cNvPicPr>
                        <a:picLocks noChangeAspect="1" noChangeArrowheads="1"/>
                      </p:cNvPicPr>
                      <p:nvPr/>
                    </p:nvPicPr>
                    <p:blipFill>
                      <a:blip r:embed="rId19"/>
                      <a:srcRect/>
                      <a:stretch>
                        <a:fillRect/>
                      </a:stretch>
                    </p:blipFill>
                    <p:spPr bwMode="auto">
                      <a:xfrm>
                        <a:off x="6376988" y="6334125"/>
                        <a:ext cx="2516187"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154952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29</a:t>
            </a:fld>
            <a:endParaRPr lang="ru-RU" altLang="en-US"/>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094" y="792138"/>
            <a:ext cx="3168352" cy="2069886"/>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1059" y="2862025"/>
            <a:ext cx="3177387" cy="2075788"/>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1059" y="4937813"/>
            <a:ext cx="3177387" cy="2075789"/>
          </a:xfrm>
          <a:prstGeom prst="rect">
            <a:avLst/>
          </a:prstGeom>
        </p:spPr>
      </p:pic>
      <p:sp>
        <p:nvSpPr>
          <p:cNvPr id="12" name="TextBox 11"/>
          <p:cNvSpPr txBox="1"/>
          <p:nvPr/>
        </p:nvSpPr>
        <p:spPr>
          <a:xfrm>
            <a:off x="2124150" y="445345"/>
            <a:ext cx="2952328"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Рабочая зона образца</a:t>
            </a:r>
            <a:endParaRPr lang="ru-RU" sz="1600" dirty="0">
              <a:latin typeface="Times New Roman" panose="02020603050405020304" pitchFamily="18" charset="0"/>
              <a:cs typeface="Times New Roman" panose="02020603050405020304" pitchFamily="18" charset="0"/>
            </a:endParaRPr>
          </a:p>
        </p:txBody>
      </p:sp>
      <p:graphicFrame>
        <p:nvGraphicFramePr>
          <p:cNvPr id="14" name="Объект 13"/>
          <p:cNvGraphicFramePr>
            <a:graphicFrameLocks noChangeAspect="1"/>
          </p:cNvGraphicFramePr>
          <p:nvPr>
            <p:extLst>
              <p:ext uri="{D42A27DB-BD31-4B8C-83A1-F6EECF244321}">
                <p14:modId xmlns:p14="http://schemas.microsoft.com/office/powerpoint/2010/main" val="3597398424"/>
              </p:ext>
            </p:extLst>
          </p:nvPr>
        </p:nvGraphicFramePr>
        <p:xfrm>
          <a:off x="1109663" y="1397000"/>
          <a:ext cx="212725" cy="276225"/>
        </p:xfrm>
        <a:graphic>
          <a:graphicData uri="http://schemas.openxmlformats.org/presentationml/2006/ole">
            <mc:AlternateContent xmlns:mc="http://schemas.openxmlformats.org/markup-compatibility/2006">
              <mc:Choice xmlns:v="urn:schemas-microsoft-com:vml" Requires="v">
                <p:oleObj spid="_x0000_s46423" name="Equation" r:id="rId6" imgW="215640" imgH="279360" progId="Equation.DSMT4">
                  <p:embed/>
                </p:oleObj>
              </mc:Choice>
              <mc:Fallback>
                <p:oleObj name="Equation" r:id="rId6" imgW="215640" imgH="279360" progId="Equation.DSMT4">
                  <p:embed/>
                  <p:pic>
                    <p:nvPicPr>
                      <p:cNvPr id="0" name="Object 1"/>
                      <p:cNvPicPr>
                        <a:picLocks noChangeAspect="1" noChangeArrowheads="1"/>
                      </p:cNvPicPr>
                      <p:nvPr/>
                    </p:nvPicPr>
                    <p:blipFill>
                      <a:blip r:embed="rId7"/>
                      <a:srcRect/>
                      <a:stretch>
                        <a:fillRect/>
                      </a:stretch>
                    </p:blipFill>
                    <p:spPr bwMode="auto">
                      <a:xfrm>
                        <a:off x="1109663" y="1397000"/>
                        <a:ext cx="2127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4292505620"/>
              </p:ext>
            </p:extLst>
          </p:nvPr>
        </p:nvGraphicFramePr>
        <p:xfrm>
          <a:off x="1119188" y="3613150"/>
          <a:ext cx="206375" cy="279400"/>
        </p:xfrm>
        <a:graphic>
          <a:graphicData uri="http://schemas.openxmlformats.org/presentationml/2006/ole">
            <mc:AlternateContent xmlns:mc="http://schemas.openxmlformats.org/markup-compatibility/2006">
              <mc:Choice xmlns:v="urn:schemas-microsoft-com:vml" Requires="v">
                <p:oleObj spid="_x0000_s46424" name="Equation" r:id="rId8" imgW="203040" imgH="279360" progId="Equation.DSMT4">
                  <p:embed/>
                </p:oleObj>
              </mc:Choice>
              <mc:Fallback>
                <p:oleObj name="Equation" r:id="rId8" imgW="203040" imgH="279360" progId="Equation.DSMT4">
                  <p:embed/>
                  <p:pic>
                    <p:nvPicPr>
                      <p:cNvPr id="0" name="Object 3"/>
                      <p:cNvPicPr>
                        <a:picLocks noChangeAspect="1" noChangeArrowheads="1"/>
                      </p:cNvPicPr>
                      <p:nvPr/>
                    </p:nvPicPr>
                    <p:blipFill>
                      <a:blip r:embed="rId9"/>
                      <a:srcRect/>
                      <a:stretch>
                        <a:fillRect/>
                      </a:stretch>
                    </p:blipFill>
                    <p:spPr bwMode="auto">
                      <a:xfrm>
                        <a:off x="1119188" y="3613150"/>
                        <a:ext cx="2063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44927463"/>
              </p:ext>
            </p:extLst>
          </p:nvPr>
        </p:nvGraphicFramePr>
        <p:xfrm>
          <a:off x="1116013" y="5829300"/>
          <a:ext cx="266700" cy="279400"/>
        </p:xfrm>
        <a:graphic>
          <a:graphicData uri="http://schemas.openxmlformats.org/presentationml/2006/ole">
            <mc:AlternateContent xmlns:mc="http://schemas.openxmlformats.org/markup-compatibility/2006">
              <mc:Choice xmlns:v="urn:schemas-microsoft-com:vml" Requires="v">
                <p:oleObj spid="_x0000_s46425" name="Equation" r:id="rId10" imgW="266400" imgH="279360" progId="Equation.DSMT4">
                  <p:embed/>
                </p:oleObj>
              </mc:Choice>
              <mc:Fallback>
                <p:oleObj name="Equation" r:id="rId10" imgW="266400" imgH="279360" progId="Equation.DSMT4">
                  <p:embed/>
                  <p:pic>
                    <p:nvPicPr>
                      <p:cNvPr id="0" name="Object 5"/>
                      <p:cNvPicPr>
                        <a:picLocks noChangeAspect="1" noChangeArrowheads="1"/>
                      </p:cNvPicPr>
                      <p:nvPr/>
                    </p:nvPicPr>
                    <p:blipFill>
                      <a:blip r:embed="rId11"/>
                      <a:srcRect/>
                      <a:stretch>
                        <a:fillRect/>
                      </a:stretch>
                    </p:blipFill>
                    <p:spPr bwMode="auto">
                      <a:xfrm>
                        <a:off x="1116013" y="5829300"/>
                        <a:ext cx="266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Рисунок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6638" y="936154"/>
            <a:ext cx="3086059" cy="2016124"/>
          </a:xfrm>
          <a:prstGeom prst="rect">
            <a:avLst/>
          </a:prstGeom>
        </p:spPr>
      </p:pic>
      <p:pic>
        <p:nvPicPr>
          <p:cNvPr id="21" name="Рисунок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16637" y="4968402"/>
            <a:ext cx="3086059" cy="2016124"/>
          </a:xfrm>
          <a:prstGeom prst="rect">
            <a:avLst/>
          </a:prstGeom>
        </p:spPr>
      </p:pic>
      <p:sp>
        <p:nvSpPr>
          <p:cNvPr id="22" name="TextBox 21"/>
          <p:cNvSpPr txBox="1"/>
          <p:nvPr/>
        </p:nvSpPr>
        <p:spPr>
          <a:xfrm>
            <a:off x="7236718" y="504106"/>
            <a:ext cx="1368152"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Полочки</a:t>
            </a:r>
            <a:endParaRPr lang="ru-RU" sz="1600" dirty="0">
              <a:latin typeface="Times New Roman" panose="02020603050405020304" pitchFamily="18" charset="0"/>
              <a:cs typeface="Times New Roman" panose="02020603050405020304" pitchFamily="18" charset="0"/>
            </a:endParaRPr>
          </a:p>
        </p:txBody>
      </p:sp>
      <p:graphicFrame>
        <p:nvGraphicFramePr>
          <p:cNvPr id="23" name="Объект 22"/>
          <p:cNvGraphicFramePr>
            <a:graphicFrameLocks noChangeAspect="1"/>
          </p:cNvGraphicFramePr>
          <p:nvPr>
            <p:extLst>
              <p:ext uri="{D42A27DB-BD31-4B8C-83A1-F6EECF244321}">
                <p14:modId xmlns:p14="http://schemas.microsoft.com/office/powerpoint/2010/main" val="2077933999"/>
              </p:ext>
            </p:extLst>
          </p:nvPr>
        </p:nvGraphicFramePr>
        <p:xfrm>
          <a:off x="6015633" y="1396305"/>
          <a:ext cx="200025" cy="276225"/>
        </p:xfrm>
        <a:graphic>
          <a:graphicData uri="http://schemas.openxmlformats.org/presentationml/2006/ole">
            <mc:AlternateContent xmlns:mc="http://schemas.openxmlformats.org/markup-compatibility/2006">
              <mc:Choice xmlns:v="urn:schemas-microsoft-com:vml" Requires="v">
                <p:oleObj spid="_x0000_s46426" name="Equation" r:id="rId14" imgW="203112" imgH="279279" progId="Equation.DSMT4">
                  <p:embed/>
                </p:oleObj>
              </mc:Choice>
              <mc:Fallback>
                <p:oleObj name="Equation" r:id="rId14" imgW="203112" imgH="279279" progId="Equation.DSMT4">
                  <p:embed/>
                  <p:pic>
                    <p:nvPicPr>
                      <p:cNvPr id="14" name="Объект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15633" y="1396305"/>
                        <a:ext cx="200025"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2348925732"/>
              </p:ext>
            </p:extLst>
          </p:nvPr>
        </p:nvGraphicFramePr>
        <p:xfrm>
          <a:off x="6012582" y="3600450"/>
          <a:ext cx="219075" cy="304800"/>
        </p:xfrm>
        <a:graphic>
          <a:graphicData uri="http://schemas.openxmlformats.org/presentationml/2006/ole">
            <mc:AlternateContent xmlns:mc="http://schemas.openxmlformats.org/markup-compatibility/2006">
              <mc:Choice xmlns:v="urn:schemas-microsoft-com:vml" Requires="v">
                <p:oleObj spid="_x0000_s46427" name="Equation" r:id="rId16" imgW="215713" imgH="304536" progId="Equation.DSMT4">
                  <p:embed/>
                </p:oleObj>
              </mc:Choice>
              <mc:Fallback>
                <p:oleObj name="Equation" r:id="rId16" imgW="215713" imgH="304536" progId="Equation.DSMT4">
                  <p:embed/>
                  <p:pic>
                    <p:nvPicPr>
                      <p:cNvPr id="16" name="Объект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2582" y="3600450"/>
                        <a:ext cx="219075"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Объект 24"/>
          <p:cNvGraphicFramePr>
            <a:graphicFrameLocks noChangeAspect="1"/>
          </p:cNvGraphicFramePr>
          <p:nvPr>
            <p:extLst>
              <p:ext uri="{D42A27DB-BD31-4B8C-83A1-F6EECF244321}">
                <p14:modId xmlns:p14="http://schemas.microsoft.com/office/powerpoint/2010/main" val="860653285"/>
              </p:ext>
            </p:extLst>
          </p:nvPr>
        </p:nvGraphicFramePr>
        <p:xfrm>
          <a:off x="6015805" y="5815930"/>
          <a:ext cx="266700" cy="304800"/>
        </p:xfrm>
        <a:graphic>
          <a:graphicData uri="http://schemas.openxmlformats.org/presentationml/2006/ole">
            <mc:AlternateContent xmlns:mc="http://schemas.openxmlformats.org/markup-compatibility/2006">
              <mc:Choice xmlns:v="urn:schemas-microsoft-com:vml" Requires="v">
                <p:oleObj spid="_x0000_s46428" name="Equation" r:id="rId18" imgW="266469" imgH="304536" progId="Equation.DSMT4">
                  <p:embed/>
                </p:oleObj>
              </mc:Choice>
              <mc:Fallback>
                <p:oleObj name="Equation" r:id="rId18" imgW="266469" imgH="304536" progId="Equation.DSMT4">
                  <p:embed/>
                  <p:pic>
                    <p:nvPicPr>
                      <p:cNvPr id="18" name="Объект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5805" y="5815930"/>
                        <a:ext cx="2667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 name="Рисунок 2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31581" y="2961528"/>
            <a:ext cx="3071116" cy="2006361"/>
          </a:xfrm>
          <a:prstGeom prst="rect">
            <a:avLst/>
          </a:prstGeom>
        </p:spPr>
      </p:pic>
      <p:sp>
        <p:nvSpPr>
          <p:cNvPr id="20" name="TextBox 19"/>
          <p:cNvSpPr txBox="1"/>
          <p:nvPr/>
        </p:nvSpPr>
        <p:spPr>
          <a:xfrm>
            <a:off x="179934" y="144482"/>
            <a:ext cx="1000603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Деформирование элемента лонжерона среднемагистрального самолета МС-21</a:t>
            </a:r>
            <a:endParaRPr lang="ru-RU"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233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3</a:t>
            </a:fld>
            <a:endParaRPr lang="ru-RU" altLang="en-US"/>
          </a:p>
        </p:txBody>
      </p:sp>
      <p:sp>
        <p:nvSpPr>
          <p:cNvPr id="5" name="Rectangle 15"/>
          <p:cNvSpPr>
            <a:spLocks noChangeArrowheads="1"/>
          </p:cNvSpPr>
          <p:nvPr/>
        </p:nvSpPr>
        <p:spPr bwMode="auto">
          <a:xfrm>
            <a:off x="4212382" y="95434"/>
            <a:ext cx="18296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altLang="ru-RU" sz="2000" b="1" u="sng" dirty="0" smtClean="0">
                <a:latin typeface="Times New Roman" panose="02020603050405020304" pitchFamily="18" charset="0"/>
                <a:cs typeface="Times New Roman" panose="02020603050405020304" pitchFamily="18" charset="0"/>
              </a:rPr>
              <a:t>Актуальность</a:t>
            </a:r>
            <a:endParaRPr lang="ru-RU" altLang="ru-RU" sz="2000" b="1" u="sng" dirty="0">
              <a:latin typeface="Times New Roman" panose="02020603050405020304" pitchFamily="18" charset="0"/>
              <a:cs typeface="Times New Roman" panose="02020603050405020304" pitchFamily="18" charset="0"/>
            </a:endParaRP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37835" r="39573" b="4380"/>
          <a:stretch/>
        </p:blipFill>
        <p:spPr>
          <a:xfrm>
            <a:off x="251942" y="504106"/>
            <a:ext cx="1507007" cy="4252097"/>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110" y="504107"/>
            <a:ext cx="3960440" cy="2227748"/>
          </a:xfrm>
          <a:prstGeom prst="rect">
            <a:avLst/>
          </a:prstGeom>
        </p:spPr>
      </p:pic>
      <p:pic>
        <p:nvPicPr>
          <p:cNvPr id="7" name="Рисунок 6"/>
          <p:cNvPicPr>
            <a:picLocks noChangeAspect="1"/>
          </p:cNvPicPr>
          <p:nvPr/>
        </p:nvPicPr>
        <p:blipFill rotWithShape="1">
          <a:blip r:embed="rId4" cstate="print">
            <a:extLst>
              <a:ext uri="{28A0092B-C50C-407E-A947-70E740481C1C}">
                <a14:useLocalDpi xmlns:a14="http://schemas.microsoft.com/office/drawing/2010/main" val="0"/>
              </a:ext>
            </a:extLst>
          </a:blip>
          <a:srcRect t="7453" b="16621"/>
          <a:stretch/>
        </p:blipFill>
        <p:spPr>
          <a:xfrm>
            <a:off x="1764110" y="2736354"/>
            <a:ext cx="3960440" cy="2027222"/>
          </a:xfrm>
          <a:prstGeom prst="rect">
            <a:avLst/>
          </a:prstGeom>
        </p:spPr>
      </p:pic>
      <p:sp>
        <p:nvSpPr>
          <p:cNvPr id="8" name="Rectangle 15"/>
          <p:cNvSpPr>
            <a:spLocks noChangeArrowheads="1"/>
          </p:cNvSpPr>
          <p:nvPr/>
        </p:nvSpPr>
        <p:spPr bwMode="auto">
          <a:xfrm>
            <a:off x="6084590" y="1741016"/>
            <a:ext cx="4046486" cy="1077218"/>
          </a:xfrm>
          <a:prstGeom prst="rect">
            <a:avLst/>
          </a:prstGeom>
          <a:noFill/>
          <a:ln w="28575">
            <a:solidFill>
              <a:srgbClr val="000000"/>
            </a:solidFill>
            <a:miter lim="800000"/>
            <a:headEnd/>
            <a:tailEnd/>
          </a:ln>
        </p:spPr>
        <p:txBody>
          <a:bodyPr wrap="square">
            <a:spAutoFit/>
          </a:bodyPr>
          <a:lstStyle/>
          <a:p>
            <a:pPr indent="-377825" defTabSz="1008063" eaLnBrk="1" hangingPunct="1">
              <a:defRPr/>
            </a:pPr>
            <a:r>
              <a:rPr lang="ru-RU" altLang="ru-RU" sz="1600" b="1" dirty="0">
                <a:latin typeface="Times New Roman" panose="02020603050405020304" pitchFamily="18" charset="0"/>
                <a:cs typeface="Times New Roman" panose="02020603050405020304" pitchFamily="18" charset="0"/>
              </a:rPr>
              <a:t>- Повышение скорости полета ЛА</a:t>
            </a:r>
          </a:p>
          <a:p>
            <a:pPr indent="-377825" defTabSz="1008063" eaLnBrk="1" hangingPunct="1">
              <a:defRPr/>
            </a:pPr>
            <a:r>
              <a:rPr lang="ru-RU" altLang="ru-RU" sz="1600" b="1" dirty="0">
                <a:latin typeface="Times New Roman" panose="02020603050405020304" pitchFamily="18" charset="0"/>
                <a:cs typeface="Times New Roman" panose="02020603050405020304" pitchFamily="18" charset="0"/>
              </a:rPr>
              <a:t>- Увеличение высоты и дальности полета ЛА</a:t>
            </a:r>
          </a:p>
          <a:p>
            <a:pPr indent="-377825" defTabSz="1008063" eaLnBrk="1" hangingPunct="1">
              <a:defRPr/>
            </a:pPr>
            <a:r>
              <a:rPr lang="ru-RU" altLang="ru-RU" sz="1600" b="1" dirty="0">
                <a:latin typeface="Times New Roman" panose="02020603050405020304" pitchFamily="18" charset="0"/>
                <a:cs typeface="Times New Roman" panose="02020603050405020304" pitchFamily="18" charset="0"/>
              </a:rPr>
              <a:t>- Усложнение отрабатываемых маневров</a:t>
            </a:r>
          </a:p>
        </p:txBody>
      </p:sp>
      <p:sp>
        <p:nvSpPr>
          <p:cNvPr id="9" name="Rectangle 15"/>
          <p:cNvSpPr>
            <a:spLocks noChangeArrowheads="1"/>
          </p:cNvSpPr>
          <p:nvPr/>
        </p:nvSpPr>
        <p:spPr bwMode="auto">
          <a:xfrm>
            <a:off x="6084590" y="3522983"/>
            <a:ext cx="4046486" cy="2062103"/>
          </a:xfrm>
          <a:prstGeom prst="rect">
            <a:avLst/>
          </a:prstGeom>
          <a:noFill/>
          <a:ln w="28575">
            <a:solidFill>
              <a:srgbClr val="000000"/>
            </a:solidFill>
            <a:miter lim="800000"/>
            <a:headEnd/>
            <a:tailEnd/>
          </a:ln>
        </p:spPr>
        <p:txBody>
          <a:bodyPr wrap="square">
            <a:spAutoFit/>
          </a:bodyPr>
          <a:lstStyle/>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Ужесточение условий эксплуатации узлов и агрегатов конструкций </a:t>
            </a:r>
            <a:r>
              <a:rPr lang="ru-RU" altLang="ru-RU" sz="1600" b="1" dirty="0" smtClean="0">
                <a:latin typeface="Times New Roman" panose="02020603050405020304" pitchFamily="18" charset="0"/>
                <a:cs typeface="Times New Roman" panose="02020603050405020304" pitchFamily="18" charset="0"/>
              </a:rPr>
              <a:t>ЛА</a:t>
            </a:r>
          </a:p>
          <a:p>
            <a:pPr indent="-377825" algn="just" defTabSz="1008063" eaLnBrk="1" hangingPunct="1">
              <a:defRPr/>
            </a:pPr>
            <a:endParaRPr lang="ru-RU" altLang="ru-RU" sz="1600" b="1" dirty="0">
              <a:latin typeface="Times New Roman" panose="02020603050405020304" pitchFamily="18" charset="0"/>
              <a:cs typeface="Times New Roman" panose="02020603050405020304" pitchFamily="18" charset="0"/>
            </a:endParaRP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Повышение уровня эксплуатационных нагрузок (тепловые, силовые и т.д.)</a:t>
            </a: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Увеличение длительности воздействия нагрузок</a:t>
            </a:r>
          </a:p>
          <a:p>
            <a:pPr indent="-377825" algn="just" defTabSz="1008063" eaLnBrk="1" hangingPunct="1">
              <a:defRPr/>
            </a:pPr>
            <a:r>
              <a:rPr lang="ru-RU" altLang="ru-RU" sz="1600" b="1" dirty="0">
                <a:latin typeface="Times New Roman" panose="02020603050405020304" pitchFamily="18" charset="0"/>
                <a:cs typeface="Times New Roman" panose="02020603050405020304" pitchFamily="18" charset="0"/>
              </a:rPr>
              <a:t>- Изменение характера </a:t>
            </a:r>
            <a:r>
              <a:rPr lang="ru-RU" altLang="ru-RU" sz="1600" b="1" dirty="0" smtClean="0">
                <a:latin typeface="Times New Roman" panose="02020603050405020304" pitchFamily="18" charset="0"/>
                <a:cs typeface="Times New Roman" panose="02020603050405020304" pitchFamily="18" charset="0"/>
              </a:rPr>
              <a:t>силовых </a:t>
            </a:r>
            <a:r>
              <a:rPr lang="ru-RU" altLang="ru-RU" sz="1600" b="1" dirty="0">
                <a:latin typeface="Times New Roman" panose="02020603050405020304" pitchFamily="18" charset="0"/>
                <a:cs typeface="Times New Roman" panose="02020603050405020304" pitchFamily="18" charset="0"/>
              </a:rPr>
              <a:t>нагрузок</a:t>
            </a:r>
            <a:endParaRPr lang="ru-RU" altLang="ru-RU" sz="1600" dirty="0">
              <a:solidFill>
                <a:srgbClr val="FF0000"/>
              </a:solidFill>
              <a:latin typeface="Times New Roman" panose="02020603050405020304" pitchFamily="18" charset="0"/>
              <a:cs typeface="Times New Roman" panose="02020603050405020304" pitchFamily="18" charset="0"/>
            </a:endParaRPr>
          </a:p>
        </p:txBody>
      </p:sp>
      <p:sp>
        <p:nvSpPr>
          <p:cNvPr id="10" name="Rectangle 15"/>
          <p:cNvSpPr>
            <a:spLocks noChangeArrowheads="1"/>
          </p:cNvSpPr>
          <p:nvPr/>
        </p:nvSpPr>
        <p:spPr bwMode="auto">
          <a:xfrm>
            <a:off x="190533" y="4746625"/>
            <a:ext cx="5190981" cy="830997"/>
          </a:xfrm>
          <a:prstGeom prst="rect">
            <a:avLst/>
          </a:prstGeom>
          <a:noFill/>
          <a:ln w="28575">
            <a:solidFill>
              <a:schemeClr val="tx1"/>
            </a:solidFill>
            <a:miter lim="800000"/>
            <a:headEnd/>
            <a:tailEnd/>
          </a:ln>
        </p:spPr>
        <p:txBody>
          <a:bodyPr wrap="square">
            <a:spAutoFit/>
          </a:bodyPr>
          <a:lstStyle/>
          <a:p>
            <a:pPr indent="-179388" algn="ctr" defTabSz="1008063" eaLnBrk="1" hangingPunct="1">
              <a:spcAft>
                <a:spcPts val="1200"/>
              </a:spcAft>
            </a:pPr>
            <a:r>
              <a:rPr lang="ru-RU" altLang="ru-RU" sz="1600" b="1" dirty="0">
                <a:latin typeface="Times New Roman" panose="02020603050405020304" pitchFamily="18" charset="0"/>
                <a:cs typeface="Times New Roman" panose="02020603050405020304" pitchFamily="18" charset="0"/>
              </a:rPr>
              <a:t>Эксплуатация </a:t>
            </a:r>
            <a:r>
              <a:rPr lang="ru-RU" altLang="ru-RU" sz="1600" b="1" dirty="0" smtClean="0">
                <a:latin typeface="Times New Roman" panose="02020603050405020304" pitchFamily="18" charset="0"/>
                <a:cs typeface="Times New Roman" panose="02020603050405020304" pitchFamily="18" charset="0"/>
              </a:rPr>
              <a:t>композитных изделий в </a:t>
            </a:r>
            <a:r>
              <a:rPr lang="ru-RU" altLang="ru-RU" sz="1600" b="1" dirty="0">
                <a:latin typeface="Times New Roman" panose="02020603050405020304" pitchFamily="18" charset="0"/>
                <a:cs typeface="Times New Roman" panose="02020603050405020304" pitchFamily="18" charset="0"/>
              </a:rPr>
              <a:t>экстремальных условиях продолжительного </a:t>
            </a:r>
            <a:r>
              <a:rPr lang="ru-RU" altLang="ru-RU" sz="1600" b="1" dirty="0" smtClean="0">
                <a:latin typeface="Times New Roman" panose="02020603050405020304" pitchFamily="18" charset="0"/>
                <a:cs typeface="Times New Roman" panose="02020603050405020304" pitchFamily="18" charset="0"/>
              </a:rPr>
              <a:t>силового воздействия</a:t>
            </a:r>
            <a:endParaRPr lang="ru-RU" altLang="ru-RU" sz="1600" b="1" dirty="0">
              <a:latin typeface="Times New Roman" panose="02020603050405020304" pitchFamily="18" charset="0"/>
              <a:cs typeface="Times New Roman" panose="02020603050405020304" pitchFamily="18" charset="0"/>
            </a:endParaRPr>
          </a:p>
        </p:txBody>
      </p:sp>
      <p:sp>
        <p:nvSpPr>
          <p:cNvPr id="11" name="Rectangle 15"/>
          <p:cNvSpPr>
            <a:spLocks noChangeArrowheads="1"/>
          </p:cNvSpPr>
          <p:nvPr/>
        </p:nvSpPr>
        <p:spPr bwMode="auto">
          <a:xfrm>
            <a:off x="6084590" y="516880"/>
            <a:ext cx="4046486" cy="646331"/>
          </a:xfrm>
          <a:prstGeom prst="rect">
            <a:avLst/>
          </a:prstGeom>
          <a:noFill/>
          <a:ln w="28575">
            <a:solidFill>
              <a:srgbClr val="000000"/>
            </a:solidFill>
            <a:miter lim="800000"/>
            <a:headEnd/>
            <a:tailEnd/>
          </a:ln>
        </p:spPr>
        <p:txBody>
          <a:bodyPr wrap="square">
            <a:spAutoFit/>
          </a:bodyPr>
          <a:lstStyle/>
          <a:p>
            <a:pPr indent="-377825" algn="ctr" defTabSz="1008063" eaLnBrk="1" hangingPunct="1">
              <a:defRPr/>
            </a:pPr>
            <a:r>
              <a:rPr lang="ru-RU" b="1" dirty="0">
                <a:latin typeface="Times New Roman" panose="02020603050405020304" pitchFamily="18" charset="0"/>
                <a:cs typeface="Times New Roman" panose="02020603050405020304" pitchFamily="18" charset="0"/>
              </a:rPr>
              <a:t>Повышение требований к тактико-техническим характеристикам ЛА</a:t>
            </a:r>
            <a:endParaRPr lang="ru-RU" dirty="0">
              <a:solidFill>
                <a:srgbClr val="FF0000"/>
              </a:solidFill>
              <a:latin typeface="Times New Roman" panose="02020603050405020304" pitchFamily="18" charset="0"/>
              <a:cs typeface="Times New Roman" panose="02020603050405020304" pitchFamily="18" charset="0"/>
            </a:endParaRPr>
          </a:p>
        </p:txBody>
      </p:sp>
      <p:sp>
        <p:nvSpPr>
          <p:cNvPr id="12" name="Стрелка вниз 11"/>
          <p:cNvSpPr/>
          <p:nvPr/>
        </p:nvSpPr>
        <p:spPr>
          <a:xfrm>
            <a:off x="7703788" y="2818234"/>
            <a:ext cx="512763" cy="68680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sp>
        <p:nvSpPr>
          <p:cNvPr id="13" name="Стрелка влево 12"/>
          <p:cNvSpPr/>
          <p:nvPr/>
        </p:nvSpPr>
        <p:spPr>
          <a:xfrm>
            <a:off x="5381514" y="4969582"/>
            <a:ext cx="704124" cy="476250"/>
          </a:xfrm>
          <a:prstGeom prst="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sp>
        <p:nvSpPr>
          <p:cNvPr id="14" name="Rectangle 15"/>
          <p:cNvSpPr>
            <a:spLocks noChangeArrowheads="1"/>
          </p:cNvSpPr>
          <p:nvPr/>
        </p:nvSpPr>
        <p:spPr bwMode="auto">
          <a:xfrm>
            <a:off x="174477" y="5577622"/>
            <a:ext cx="10081120" cy="1477328"/>
          </a:xfrm>
          <a:prstGeom prst="rect">
            <a:avLst/>
          </a:prstGeom>
          <a:noFill/>
          <a:ln w="28575">
            <a:solidFill>
              <a:schemeClr val="tx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indent="-377825" algn="just" defTabSz="1008063">
              <a:defRPr/>
            </a:pPr>
            <a:r>
              <a:rPr lang="ru-RU" dirty="0" smtClean="0">
                <a:latin typeface="Times New Roman" panose="02020603050405020304" pitchFamily="18" charset="0"/>
                <a:cs typeface="Times New Roman" panose="02020603050405020304" pitchFamily="18" charset="0"/>
              </a:rPr>
              <a:t>В </a:t>
            </a:r>
            <a:r>
              <a:rPr lang="ru-RU" dirty="0">
                <a:latin typeface="Times New Roman" panose="02020603050405020304" pitchFamily="18" charset="0"/>
                <a:cs typeface="Times New Roman" panose="02020603050405020304" pitchFamily="18" charset="0"/>
              </a:rPr>
              <a:t>сложившихся условиях повышение точности расчета деформирования композиционных материалов при различных видах нагружения может позволить уменьшить избыточные коэффициенты запаса и повысить весовое совершенство конструкций, следовательно, создание новых </a:t>
            </a:r>
            <a:r>
              <a:rPr lang="ru-RU" dirty="0" smtClean="0">
                <a:latin typeface="Times New Roman" panose="02020603050405020304" pitchFamily="18" charset="0"/>
                <a:cs typeface="Times New Roman" panose="02020603050405020304" pitchFamily="18" charset="0"/>
              </a:rPr>
              <a:t>методик </a:t>
            </a:r>
            <a:r>
              <a:rPr lang="ru-RU" dirty="0">
                <a:latin typeface="Times New Roman" panose="02020603050405020304" pitchFamily="18" charset="0"/>
                <a:cs typeface="Times New Roman" panose="02020603050405020304" pitchFamily="18" charset="0"/>
              </a:rPr>
              <a:t>расчета сопротивления волокнистых композиционных материалов деформированию и разрушению с учетом структурных факторов является актуальной задачей</a:t>
            </a:r>
            <a:endParaRPr lang="ru-RU" altLang="ru-RU" dirty="0">
              <a:solidFill>
                <a:prstClr val="black"/>
              </a:solidFill>
              <a:latin typeface="Times New Roman" panose="02020603050405020304" pitchFamily="18" charset="0"/>
              <a:cs typeface="Times New Roman" panose="02020603050405020304" pitchFamily="18" charset="0"/>
            </a:endParaRPr>
          </a:p>
        </p:txBody>
      </p:sp>
      <p:sp>
        <p:nvSpPr>
          <p:cNvPr id="15" name="Стрелка вниз 14"/>
          <p:cNvSpPr/>
          <p:nvPr/>
        </p:nvSpPr>
        <p:spPr>
          <a:xfrm>
            <a:off x="7703788" y="1175985"/>
            <a:ext cx="512763" cy="55225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dirty="0"/>
          </a:p>
        </p:txBody>
      </p:sp>
    </p:spTree>
    <p:extLst>
      <p:ext uri="{BB962C8B-B14F-4D97-AF65-F5344CB8AC3E}">
        <p14:creationId xmlns:p14="http://schemas.microsoft.com/office/powerpoint/2010/main" val="627138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DA8DED6-ABF5-4357-831D-604800448E27}" type="slidenum">
              <a:rPr lang="ru-RU" altLang="en-US" smtClean="0"/>
              <a:pPr>
                <a:defRPr/>
              </a:pPr>
              <a:t>30</a:t>
            </a:fld>
            <a:endParaRPr lang="ru-RU" altLang="en-US" dirty="0"/>
          </a:p>
        </p:txBody>
      </p:sp>
      <p:sp>
        <p:nvSpPr>
          <p:cNvPr id="28676" name="Rectangle 15"/>
          <p:cNvSpPr>
            <a:spLocks noChangeArrowheads="1"/>
          </p:cNvSpPr>
          <p:nvPr/>
        </p:nvSpPr>
        <p:spPr bwMode="auto">
          <a:xfrm>
            <a:off x="603237" y="102315"/>
            <a:ext cx="9342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u="sng" dirty="0">
                <a:latin typeface="Times New Roman" panose="02020603050405020304" pitchFamily="18" charset="0"/>
                <a:cs typeface="Times New Roman" panose="02020603050405020304" pitchFamily="18" charset="0"/>
              </a:rPr>
              <a:t>Основные результаты и выводы</a:t>
            </a:r>
            <a:endParaRPr lang="ru-RU" altLang="ru-RU" u="sng" dirty="0">
              <a:latin typeface="Times New Roman" panose="02020603050405020304" pitchFamily="18" charset="0"/>
              <a:cs typeface="Times New Roman" panose="02020603050405020304" pitchFamily="18" charset="0"/>
            </a:endParaRPr>
          </a:p>
        </p:txBody>
      </p:sp>
      <p:sp>
        <p:nvSpPr>
          <p:cNvPr id="28677" name="Rectangle 15"/>
          <p:cNvSpPr>
            <a:spLocks noChangeArrowheads="1"/>
          </p:cNvSpPr>
          <p:nvPr/>
        </p:nvSpPr>
        <p:spPr bwMode="auto">
          <a:xfrm>
            <a:off x="0" y="471647"/>
            <a:ext cx="10175106" cy="64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lvl="0" indent="-457200" algn="just">
              <a:buFont typeface="+mj-lt"/>
              <a:buAutoNum type="arabicPeriod"/>
            </a:pPr>
            <a:r>
              <a:rPr lang="ru-RU" dirty="0" smtClean="0">
                <a:latin typeface="Times New Roman" panose="02020603050405020304" pitchFamily="18" charset="0"/>
                <a:cs typeface="Times New Roman" panose="02020603050405020304" pitchFamily="18" charset="0"/>
              </a:rPr>
              <a:t>Разработана </a:t>
            </a:r>
            <a:r>
              <a:rPr lang="ru-RU" dirty="0">
                <a:latin typeface="Times New Roman" panose="02020603050405020304" pitchFamily="18" charset="0"/>
                <a:cs typeface="Times New Roman" panose="02020603050405020304" pitchFamily="18" charset="0"/>
              </a:rPr>
              <a:t>методика расчета нелинейного деформирования полимерных волокнистых слоев с различной укладкой и деформирования волокнистых слоев при длительном переменном во времени нагружении. </a:t>
            </a:r>
            <a:r>
              <a:rPr lang="ru-RU" dirty="0">
                <a:latin typeface="Times New Roman" panose="02020603050405020304" pitchFamily="18" charset="0"/>
                <a:cs typeface="Times New Roman" panose="02020603050405020304" pitchFamily="18" charset="0"/>
              </a:rPr>
              <a:t>Методика позволяет более точно определять напряженно-деформированное состояние волокнистых композитов с различной укладкой на основе термореактивных и термопластичных матрицам. Также методика применима к углерод-углеродным композиционным материалам. С помощью матричного анализа получены удобные для практического использования выражения для характеристик жесткости, податливости и технических характеристик упругости, позволяющие оценить анизотропию механических нелинейных и наследственно-упругих характеристик материала. Данная методика может быть использована для аналитических и численных расчетов деформирования конструкций при переменных нагрузках, а также для анализа и управления анизотропией диссипативных свойств материалов аналитическими методами, что актуально для решения задач вибрационного и динамического анализа, а также для оценки </a:t>
            </a:r>
            <a:r>
              <a:rPr lang="ru-RU" dirty="0" err="1">
                <a:latin typeface="Times New Roman" panose="02020603050405020304" pitchFamily="18" charset="0"/>
                <a:cs typeface="Times New Roman" panose="02020603050405020304" pitchFamily="18" charset="0"/>
              </a:rPr>
              <a:t>трещиностойкости</a:t>
            </a:r>
            <a:r>
              <a:rPr lang="ru-RU" dirty="0">
                <a:latin typeface="Times New Roman" panose="02020603050405020304" pitchFamily="18" charset="0"/>
                <a:cs typeface="Times New Roman" panose="02020603050405020304" pitchFamily="18" charset="0"/>
              </a:rPr>
              <a:t> материала.</a:t>
            </a:r>
          </a:p>
          <a:p>
            <a:pPr marL="457200" lvl="0" indent="-457200" algn="just">
              <a:buFont typeface="+mj-lt"/>
              <a:buAutoNum type="arabicPeriod"/>
            </a:pPr>
            <a:r>
              <a:rPr lang="ru-RU" dirty="0">
                <a:latin typeface="Times New Roman" panose="02020603050405020304" pitchFamily="18" charset="0"/>
                <a:cs typeface="Times New Roman" panose="02020603050405020304" pitchFamily="18" charset="0"/>
              </a:rPr>
              <a:t>Проведены квазистатические испытания образцов из углепластика КМУ-4Л и БМИ-3/3692. Выполнены испытания на ползучесть и релаксацию для углепластика КМУ-4Л с перекрестным армированием для выявления реологических свойств. Также проведены испытания по длительному и переменному во времени нагружению углепластика БМИ-3/3692. Исследована анизотропия наследственно-упругих свойств материалов, выявлены закономерности нелинейного деформирования и проявления временных эффектов в полимерных композитах, армированных непрерывными волокнами. Полученные результаты позволили уточнить нелинейные и наследственно-упругие характеристики материала и могут быть применены для расчета композитных элементов изделий авиационной и ракетно-космической техники.</a:t>
            </a:r>
          </a:p>
          <a:p>
            <a:pPr marL="342900" indent="-342900" algn="just">
              <a:buFont typeface="+mj-lt"/>
              <a:buAutoNum type="arabicPeriod"/>
            </a:pPr>
            <a:endParaRPr lang="ru-RU"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31</a:t>
            </a:fld>
            <a:endParaRPr lang="ru-RU" altLang="en-US"/>
          </a:p>
        </p:txBody>
      </p:sp>
      <p:sp>
        <p:nvSpPr>
          <p:cNvPr id="5" name="Rectangle 15"/>
          <p:cNvSpPr>
            <a:spLocks noChangeArrowheads="1"/>
          </p:cNvSpPr>
          <p:nvPr/>
        </p:nvSpPr>
        <p:spPr bwMode="auto">
          <a:xfrm>
            <a:off x="603237" y="102315"/>
            <a:ext cx="9342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u="sng" dirty="0">
                <a:latin typeface="Times New Roman" panose="02020603050405020304" pitchFamily="18" charset="0"/>
                <a:cs typeface="Times New Roman" panose="02020603050405020304" pitchFamily="18" charset="0"/>
              </a:rPr>
              <a:t>Основные результаты и выводы</a:t>
            </a:r>
            <a:endParaRPr lang="ru-RU" altLang="ru-RU" u="sng" dirty="0">
              <a:latin typeface="Times New Roman" panose="02020603050405020304" pitchFamily="18" charset="0"/>
              <a:cs typeface="Times New Roman" panose="02020603050405020304" pitchFamily="18" charset="0"/>
            </a:endParaRPr>
          </a:p>
        </p:txBody>
      </p:sp>
      <p:sp>
        <p:nvSpPr>
          <p:cNvPr id="6" name="Rectangle 15"/>
          <p:cNvSpPr>
            <a:spLocks noChangeArrowheads="1"/>
          </p:cNvSpPr>
          <p:nvPr/>
        </p:nvSpPr>
        <p:spPr bwMode="auto">
          <a:xfrm>
            <a:off x="0" y="360090"/>
            <a:ext cx="10261054" cy="72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lvl="0" indent="-342900" algn="just">
              <a:buFont typeface="+mj-lt"/>
              <a:buAutoNum type="arabicPeriod" startAt="3"/>
            </a:pPr>
            <a:r>
              <a:rPr lang="ru-RU" sz="1600" dirty="0" smtClean="0">
                <a:latin typeface="Times New Roman" panose="02020603050405020304" pitchFamily="18" charset="0"/>
                <a:cs typeface="Times New Roman" panose="02020603050405020304" pitchFamily="18" charset="0"/>
              </a:rPr>
              <a:t>Для </a:t>
            </a:r>
            <a:r>
              <a:rPr lang="ru-RU" sz="1600" dirty="0">
                <a:latin typeface="Times New Roman" panose="02020603050405020304" pitchFamily="18" charset="0"/>
                <a:cs typeface="Times New Roman" panose="02020603050405020304" pitchFamily="18" charset="0"/>
              </a:rPr>
              <a:t>проверки адекватности методики расчета нелинейного деформирования проведены расчеты деформирования образцов из перекрестно-армированного углепластика КМУ-4Л, углепластика БМИ-3/3692, стеклопластика, углерод-углеродного композиционного материала, а также углепластиков на основе термопластичного связующего. </a:t>
            </a:r>
            <a:r>
              <a:rPr lang="ru-RU" sz="1600" dirty="0">
                <a:latin typeface="Times New Roman" panose="02020603050405020304" pitchFamily="18" charset="0"/>
                <a:cs typeface="Times New Roman" panose="02020603050405020304" pitchFamily="18" charset="0"/>
              </a:rPr>
              <a:t>Показано хорошее согласие расчетных и экспериментальных данных, средняя относительная ошибка по сравнению с линейной моделью уменьшена в 2,8 раза, а средняя </a:t>
            </a:r>
            <a:r>
              <a:rPr lang="ru-RU" sz="1600" dirty="0" err="1">
                <a:latin typeface="Times New Roman" panose="02020603050405020304" pitchFamily="18" charset="0"/>
                <a:cs typeface="Times New Roman" panose="02020603050405020304" pitchFamily="18" charset="0"/>
              </a:rPr>
              <a:t>квадратическая</a:t>
            </a:r>
            <a:r>
              <a:rPr lang="ru-RU" sz="1600" dirty="0">
                <a:latin typeface="Times New Roman" panose="02020603050405020304" pitchFamily="18" charset="0"/>
                <a:cs typeface="Times New Roman" panose="02020603050405020304" pitchFamily="18" charset="0"/>
              </a:rPr>
              <a:t> ошибка – в 3,3 раза. Выполнен расчет ползучести и релаксации для углепластика КМУ-4Л с различными укладками, а также проведено моделирование ползучести и переменного во времени нагружения для углепластика БМИ-3/3692. Средняя относительная ошибка по сравнению с линейной моделью уменьшена в 2,3 раза, а средняя </a:t>
            </a:r>
            <a:r>
              <a:rPr lang="ru-RU" sz="1600" dirty="0" err="1">
                <a:latin typeface="Times New Roman" panose="02020603050405020304" pitchFamily="18" charset="0"/>
                <a:cs typeface="Times New Roman" panose="02020603050405020304" pitchFamily="18" charset="0"/>
              </a:rPr>
              <a:t>квадратическая</a:t>
            </a:r>
            <a:r>
              <a:rPr lang="ru-RU" sz="1600" dirty="0">
                <a:latin typeface="Times New Roman" panose="02020603050405020304" pitchFamily="18" charset="0"/>
                <a:cs typeface="Times New Roman" panose="02020603050405020304" pitchFamily="18" charset="0"/>
              </a:rPr>
              <a:t> ошибка – в 2,0 раза.</a:t>
            </a:r>
          </a:p>
          <a:p>
            <a:pPr marL="342900" lvl="0" indent="-342900" algn="just">
              <a:buFont typeface="+mj-lt"/>
              <a:buAutoNum type="arabicPeriod" startAt="3"/>
            </a:pPr>
            <a:r>
              <a:rPr lang="ru-RU" sz="1600" dirty="0">
                <a:latin typeface="Times New Roman" panose="02020603050405020304" pitchFamily="18" charset="0"/>
                <a:cs typeface="Times New Roman" panose="02020603050405020304" pitchFamily="18" charset="0"/>
              </a:rPr>
              <a:t>Разработана методика расчета деформирования криволинейной слоистой композитной балки. Модель позволяет определять окружные и радиальные напряжения для изотропных и слоистых конструкций. Выявлены наиболее опасные области балки, определено оптимальное соотношение прочности материала в радиальном и окружном направлениях, выработаны рекомендации по повышению несущей способности элемента. </a:t>
            </a:r>
          </a:p>
          <a:p>
            <a:pPr marL="342900" lvl="0" indent="-342900" algn="just">
              <a:buFont typeface="+mj-lt"/>
              <a:buAutoNum type="arabicPeriod" startAt="3"/>
            </a:pPr>
            <a:r>
              <a:rPr lang="ru-RU" sz="1600" dirty="0">
                <a:latin typeface="Times New Roman" panose="02020603050405020304" pitchFamily="18" charset="0"/>
                <a:cs typeface="Times New Roman" panose="02020603050405020304" pitchFamily="18" charset="0"/>
              </a:rPr>
              <a:t>При помощи предложенных методик выполнен расчет деформирования элемента центральной части главного зеркала космического аппарата «Спектр-М». Показано, что при хранении при нормальных условиях будет происходить ползучесть конструкции за счет релаксации внутренних напряжений, что негативно сказывается на качестве работы космического аппарата. Для придания требуемой формы главному зеркалу требуется либо изготовление новой оснастки, позволяющей учесть процесс ползучести при хранении, либо применение корректирующих усилий для придания зеркалу требуемой формы. При помощи разработанных методик проведен расчет усилий для коррекции формы главного зеркала космического аппарата «Спектр-М», выполнена оценка изменения формы главного зеркала аппарата в зависимости от времени при хранении в нормальных условиях. Полученные результаты позволяют сделать вывод, что применение корректирующих усилий позволяет придать зеркалу параболическую форму с требуемыми параметрами для обеспечения функциональности космического аппарата. Таким образом, применение разработанных в работе методик позволило провести расчет элемента конструкции космического аппарата и устранить недостатки, влияющие на его работоспособность.</a:t>
            </a:r>
          </a:p>
          <a:p>
            <a:pPr marL="342900" indent="-342900" algn="just">
              <a:buFont typeface="+mj-lt"/>
              <a:buAutoNum type="arabicPeriod" startAt="3"/>
            </a:pPr>
            <a:endParaRPr lang="ru-RU" sz="1600" dirty="0">
              <a:latin typeface="Times New Roman" panose="02020603050405020304" pitchFamily="18" charset="0"/>
              <a:cs typeface="Times New Roman" panose="02020603050405020304" pitchFamily="18" charset="0"/>
            </a:endParaRPr>
          </a:p>
          <a:p>
            <a:pPr marL="342900" lvl="0" indent="-342900" algn="just">
              <a:buFont typeface="+mj-lt"/>
              <a:buAutoNum type="arabicPeriod" startAt="3"/>
            </a:pPr>
            <a:endParaRPr lang="ru-RU"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485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F7BAE91-7BA4-4023-A4B7-6DFF0B1DCFAA}" type="slidenum">
              <a:rPr lang="ru-RU" altLang="en-US" smtClean="0"/>
              <a:pPr>
                <a:defRPr/>
              </a:pPr>
              <a:t>32</a:t>
            </a:fld>
            <a:endParaRPr lang="ru-RU" altLang="en-US"/>
          </a:p>
        </p:txBody>
      </p:sp>
      <p:sp>
        <p:nvSpPr>
          <p:cNvPr id="32772" name="Rectangle 15"/>
          <p:cNvSpPr>
            <a:spLocks noChangeArrowheads="1"/>
          </p:cNvSpPr>
          <p:nvPr/>
        </p:nvSpPr>
        <p:spPr bwMode="auto">
          <a:xfrm>
            <a:off x="467966" y="330468"/>
            <a:ext cx="9577387"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just" defTabSz="1008063">
              <a:defRPr/>
            </a:pPr>
            <a:r>
              <a:rPr lang="ru-RU" altLang="ru-RU" sz="1600" b="1" u="sng" dirty="0">
                <a:latin typeface="Times New Roman" panose="02020603050405020304" pitchFamily="18" charset="0"/>
                <a:cs typeface="Times New Roman" panose="02020603050405020304" pitchFamily="18" charset="0"/>
              </a:rPr>
              <a:t>Публикации:</a:t>
            </a:r>
          </a:p>
          <a:p>
            <a:pPr algn="just" defTabSz="1008063">
              <a:defRPr/>
            </a:pPr>
            <a:r>
              <a:rPr lang="ru-RU" altLang="ru-RU" sz="1600" dirty="0">
                <a:latin typeface="Times New Roman" panose="02020603050405020304" pitchFamily="18" charset="0"/>
                <a:cs typeface="Times New Roman" panose="02020603050405020304" pitchFamily="18" charset="0"/>
              </a:rPr>
              <a:t>По тематике </a:t>
            </a:r>
            <a:r>
              <a:rPr lang="ru-RU" altLang="ru-RU" sz="1600" dirty="0" smtClean="0">
                <a:latin typeface="Times New Roman" panose="02020603050405020304" pitchFamily="18" charset="0"/>
                <a:cs typeface="Times New Roman" panose="02020603050405020304" pitchFamily="18" charset="0"/>
              </a:rPr>
              <a:t>работы </a:t>
            </a:r>
            <a:r>
              <a:rPr lang="ru-RU" altLang="ru-RU" sz="1600" dirty="0">
                <a:latin typeface="Times New Roman" panose="02020603050405020304" pitchFamily="18" charset="0"/>
                <a:cs typeface="Times New Roman" panose="02020603050405020304" pitchFamily="18" charset="0"/>
              </a:rPr>
              <a:t>опубликовано </a:t>
            </a:r>
            <a:r>
              <a:rPr lang="ru-RU" altLang="ru-RU" sz="1600" b="1" dirty="0" smtClean="0">
                <a:latin typeface="Times New Roman" panose="02020603050405020304" pitchFamily="18" charset="0"/>
                <a:cs typeface="Times New Roman" panose="02020603050405020304" pitchFamily="18" charset="0"/>
              </a:rPr>
              <a:t>20 </a:t>
            </a:r>
            <a:r>
              <a:rPr lang="ru-RU" altLang="ru-RU" sz="1600" b="1" dirty="0">
                <a:latin typeface="Times New Roman" panose="02020603050405020304" pitchFamily="18" charset="0"/>
                <a:cs typeface="Times New Roman" panose="02020603050405020304" pitchFamily="18" charset="0"/>
              </a:rPr>
              <a:t>научных </a:t>
            </a:r>
            <a:r>
              <a:rPr lang="ru-RU" altLang="ru-RU" sz="1600" b="1" dirty="0" smtClean="0">
                <a:latin typeface="Times New Roman" panose="02020603050405020304" pitchFamily="18" charset="0"/>
                <a:cs typeface="Times New Roman" panose="02020603050405020304" pitchFamily="18" charset="0"/>
              </a:rPr>
              <a:t>работ</a:t>
            </a:r>
            <a:r>
              <a:rPr lang="ru-RU" altLang="ru-RU" sz="1600" dirty="0" smtClean="0">
                <a:latin typeface="Times New Roman" panose="02020603050405020304" pitchFamily="18" charset="0"/>
                <a:cs typeface="Times New Roman" panose="02020603050405020304" pitchFamily="18" charset="0"/>
              </a:rPr>
              <a:t>, </a:t>
            </a:r>
            <a:r>
              <a:rPr lang="ru-RU" altLang="ru-RU" sz="1600" dirty="0">
                <a:latin typeface="Times New Roman" panose="02020603050405020304" pitchFamily="18" charset="0"/>
                <a:cs typeface="Times New Roman" panose="02020603050405020304" pitchFamily="18" charset="0"/>
              </a:rPr>
              <a:t>из которых </a:t>
            </a:r>
            <a:r>
              <a:rPr lang="ru-RU" altLang="ru-RU" sz="1600" dirty="0" smtClean="0">
                <a:latin typeface="Times New Roman" panose="02020603050405020304" pitchFamily="18" charset="0"/>
                <a:cs typeface="Times New Roman" panose="02020603050405020304" pitchFamily="18" charset="0"/>
              </a:rPr>
              <a:t>3 работы</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опубликовано </a:t>
            </a:r>
            <a:r>
              <a:rPr lang="ru-RU" altLang="ru-RU" sz="1600" dirty="0">
                <a:latin typeface="Times New Roman" panose="02020603050405020304" pitchFamily="18" charset="0"/>
                <a:cs typeface="Times New Roman" panose="02020603050405020304" pitchFamily="18" charset="0"/>
              </a:rPr>
              <a:t>в изданиях, входящих в перечень ВАК, </a:t>
            </a:r>
            <a:r>
              <a:rPr lang="ru-RU" altLang="ru-RU" sz="1600" dirty="0" smtClean="0">
                <a:latin typeface="Times New Roman" panose="02020603050405020304" pitchFamily="18" charset="0"/>
                <a:cs typeface="Times New Roman" panose="02020603050405020304" pitchFamily="18" charset="0"/>
              </a:rPr>
              <a:t>1</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работа</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издании,</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входящем</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в</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базу</a:t>
            </a:r>
            <a:r>
              <a:rPr lang="en-US" altLang="ru-RU" sz="1600" dirty="0" smtClean="0">
                <a:latin typeface="Times New Roman" panose="02020603050405020304" pitchFamily="18" charset="0"/>
                <a:cs typeface="Times New Roman" panose="02020603050405020304" pitchFamily="18" charset="0"/>
              </a:rPr>
              <a:t> </a:t>
            </a:r>
            <a:r>
              <a:rPr lang="ru-RU" altLang="ru-RU" sz="1600" dirty="0" smtClean="0">
                <a:latin typeface="Times New Roman" panose="02020603050405020304" pitchFamily="18" charset="0"/>
                <a:cs typeface="Times New Roman" panose="02020603050405020304" pitchFamily="18" charset="0"/>
              </a:rPr>
              <a:t>цитирования </a:t>
            </a:r>
            <a:r>
              <a:rPr lang="en-US" altLang="ru-RU" sz="1600" dirty="0" smtClean="0">
                <a:latin typeface="Times New Roman" panose="02020603050405020304" pitchFamily="18" charset="0"/>
                <a:cs typeface="Times New Roman" panose="02020603050405020304" pitchFamily="18" charset="0"/>
              </a:rPr>
              <a:t>Scopus, </a:t>
            </a:r>
            <a:r>
              <a:rPr lang="ru-RU" altLang="ru-RU" sz="1600" dirty="0" smtClean="0">
                <a:latin typeface="Times New Roman" panose="02020603050405020304" pitchFamily="18" charset="0"/>
                <a:cs typeface="Times New Roman" panose="02020603050405020304" pitchFamily="18" charset="0"/>
              </a:rPr>
              <a:t>12 </a:t>
            </a:r>
            <a:r>
              <a:rPr lang="ru-RU" altLang="ru-RU" sz="1600" dirty="0">
                <a:latin typeface="Times New Roman" panose="02020603050405020304" pitchFamily="18" charset="0"/>
                <a:cs typeface="Times New Roman" panose="02020603050405020304" pitchFamily="18" charset="0"/>
              </a:rPr>
              <a:t>работ опубликовано в изданиях, входящих </a:t>
            </a:r>
            <a:r>
              <a:rPr lang="ru-RU" altLang="ru-RU" sz="1600" dirty="0" smtClean="0">
                <a:latin typeface="Times New Roman" panose="02020603050405020304" pitchFamily="18" charset="0"/>
                <a:cs typeface="Times New Roman" panose="02020603050405020304" pitchFamily="18" charset="0"/>
              </a:rPr>
              <a:t>в </a:t>
            </a:r>
            <a:r>
              <a:rPr lang="ru-RU" altLang="ru-RU" sz="1600" dirty="0">
                <a:latin typeface="Times New Roman" panose="02020603050405020304" pitchFamily="18" charset="0"/>
                <a:cs typeface="Times New Roman" panose="02020603050405020304" pitchFamily="18" charset="0"/>
              </a:rPr>
              <a:t>базу цитирования </a:t>
            </a:r>
            <a:r>
              <a:rPr lang="ru-RU" altLang="ru-RU" sz="1600" dirty="0" smtClean="0">
                <a:latin typeface="Times New Roman" panose="02020603050405020304" pitchFamily="18" charset="0"/>
                <a:cs typeface="Times New Roman" panose="02020603050405020304" pitchFamily="18" charset="0"/>
              </a:rPr>
              <a:t>РИНЦ.</a:t>
            </a:r>
          </a:p>
          <a:p>
            <a:pPr algn="just" defTabSz="1008063">
              <a:defRPr/>
            </a:pPr>
            <a:r>
              <a:rPr lang="ru-RU" altLang="ru-RU" sz="1600" u="sng" dirty="0" smtClean="0">
                <a:latin typeface="Times New Roman" panose="02020603050405020304" pitchFamily="18" charset="0"/>
                <a:cs typeface="Times New Roman" panose="02020603050405020304" pitchFamily="18" charset="0"/>
              </a:rPr>
              <a:t>Статьи, опубликованные в журналах, входящих в перечень ВАК</a:t>
            </a:r>
            <a:endParaRPr lang="ru-RU" altLang="ru-RU" sz="1600" u="sng" dirty="0">
              <a:latin typeface="Times New Roman" panose="02020603050405020304" pitchFamily="18" charset="0"/>
              <a:cs typeface="Times New Roman" panose="02020603050405020304" pitchFamily="18" charset="0"/>
            </a:endParaRPr>
          </a:p>
          <a:p>
            <a:pPr marL="342900" lvl="0" indent="-342900" algn="just" defTabSz="1008063">
              <a:buFont typeface="+mj-lt"/>
              <a:buAutoNum type="arabicPeriod"/>
              <a:defRPr/>
            </a:pP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А.М., </a:t>
            </a:r>
            <a:r>
              <a:rPr lang="ru-RU" sz="1600" dirty="0" err="1">
                <a:latin typeface="Times New Roman" panose="02020603050405020304" pitchFamily="18" charset="0"/>
                <a:cs typeface="Times New Roman" panose="02020603050405020304" pitchFamily="18" charset="0"/>
              </a:rPr>
              <a:t>Русланцев</a:t>
            </a:r>
            <a:r>
              <a:rPr lang="ru-RU" sz="1600" dirty="0">
                <a:latin typeface="Times New Roman" panose="02020603050405020304" pitchFamily="18" charset="0"/>
                <a:cs typeface="Times New Roman" panose="02020603050405020304" pitchFamily="18" charset="0"/>
              </a:rPr>
              <a:t> А.Н., Таирова Л.П. Модель нелинейного деформирования углепластиков // Конструкции из композиционных материалов. — 2013. — №4. — С.6-12.</a:t>
            </a:r>
          </a:p>
          <a:p>
            <a:pPr marL="342900" indent="-342900" algn="just">
              <a:buFont typeface="+mj-lt"/>
              <a:buAutoNum type="arabicPeriod"/>
            </a:pPr>
            <a:r>
              <a:rPr lang="ru-RU" sz="1600" dirty="0" smtClean="0">
                <a:latin typeface="Times New Roman" panose="02020603050405020304" pitchFamily="18" charset="0"/>
                <a:cs typeface="Times New Roman" panose="02020603050405020304" pitchFamily="18" charset="0"/>
              </a:rPr>
              <a:t>Русланцев А.Н</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А.М</a:t>
            </a:r>
            <a:r>
              <a:rPr lang="ru-RU" sz="1600" dirty="0">
                <a:latin typeface="Times New Roman" panose="02020603050405020304" pitchFamily="18" charset="0"/>
                <a:cs typeface="Times New Roman" panose="02020603050405020304" pitchFamily="18" charset="0"/>
              </a:rPr>
              <a:t>., Алимов </a:t>
            </a:r>
            <a:r>
              <a:rPr lang="ru-RU" sz="1600" dirty="0" smtClean="0">
                <a:latin typeface="Times New Roman" panose="02020603050405020304" pitchFamily="18" charset="0"/>
                <a:cs typeface="Times New Roman" panose="02020603050405020304" pitchFamily="18" charset="0"/>
              </a:rPr>
              <a:t>М.А</a:t>
            </a:r>
            <a:r>
              <a:rPr lang="ru-RU" sz="1600" dirty="0">
                <a:latin typeface="Times New Roman" panose="02020603050405020304" pitchFamily="18" charset="0"/>
                <a:cs typeface="Times New Roman" panose="02020603050405020304" pitchFamily="18" charset="0"/>
              </a:rPr>
              <a:t>. Модель напряженно-деформированного состояния криволинейной слоистой композитной балки // Труды МАИ, 2017, №</a:t>
            </a:r>
            <a:r>
              <a:rPr lang="ru-RU" sz="1600" dirty="0" smtClean="0">
                <a:latin typeface="Times New Roman" panose="02020603050405020304" pitchFamily="18" charset="0"/>
                <a:cs typeface="Times New Roman" panose="02020603050405020304" pitchFamily="18" charset="0"/>
              </a:rPr>
              <a:t>96, </a:t>
            </a:r>
            <a:r>
              <a:rPr lang="ru-RU" sz="1600" dirty="0">
                <a:latin typeface="Times New Roman" panose="02020603050405020304" pitchFamily="18" charset="0"/>
                <a:cs typeface="Times New Roman" panose="02020603050405020304" pitchFamily="18" charset="0"/>
                <a:hlinkClick r:id="rId2"/>
              </a:rPr>
              <a:t>http://</a:t>
            </a:r>
            <a:r>
              <a:rPr lang="ru-RU" sz="1600" dirty="0" smtClean="0">
                <a:latin typeface="Times New Roman" panose="02020603050405020304" pitchFamily="18" charset="0"/>
                <a:cs typeface="Times New Roman" panose="02020603050405020304" pitchFamily="18" charset="0"/>
                <a:hlinkClick r:id="rId2"/>
              </a:rPr>
              <a:t>trudymai.ru/upload/iblock/ef2/Ruslantsev_Dumanskiy_Alimov_rus.pdf</a:t>
            </a:r>
            <a:endParaRPr lang="ru-RU" sz="16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ru-RU" sz="1600" dirty="0">
                <a:latin typeface="Times New Roman" panose="02020603050405020304" pitchFamily="18" charset="0"/>
                <a:cs typeface="Times New Roman" panose="02020603050405020304" pitchFamily="18" charset="0"/>
              </a:rPr>
              <a:t>Русланцев </a:t>
            </a:r>
            <a:r>
              <a:rPr lang="ru-RU" sz="1600" dirty="0" smtClean="0">
                <a:latin typeface="Times New Roman" panose="02020603050405020304" pitchFamily="18" charset="0"/>
                <a:cs typeface="Times New Roman" panose="02020603050405020304" pitchFamily="18" charset="0"/>
              </a:rPr>
              <a:t>А.Н</a:t>
            </a:r>
            <a:r>
              <a:rPr lang="ru-RU"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Думанский</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А.М. Деформирование углепластиков под действием переменных во времени нагрузок // </a:t>
            </a:r>
            <a:r>
              <a:rPr lang="ru-RU" sz="1600" dirty="0">
                <a:latin typeface="Times New Roman" panose="02020603050405020304" pitchFamily="18" charset="0"/>
                <a:cs typeface="Times New Roman" panose="02020603050405020304" pitchFamily="18" charset="0"/>
              </a:rPr>
              <a:t>Труды МАИ, 2017, №</a:t>
            </a:r>
            <a:r>
              <a:rPr lang="ru-RU" sz="1600" dirty="0" smtClean="0">
                <a:latin typeface="Times New Roman" panose="02020603050405020304" pitchFamily="18" charset="0"/>
                <a:cs typeface="Times New Roman" panose="02020603050405020304" pitchFamily="18" charset="0"/>
              </a:rPr>
              <a:t>97, </a:t>
            </a:r>
            <a:r>
              <a:rPr lang="ru-RU" sz="1600" dirty="0">
                <a:latin typeface="Times New Roman" panose="02020603050405020304" pitchFamily="18" charset="0"/>
                <a:cs typeface="Times New Roman" panose="02020603050405020304" pitchFamily="18" charset="0"/>
                <a:hlinkClick r:id="rId3"/>
              </a:rPr>
              <a:t>http://trudymai.ru/upload/iblock/46b/Ruslantsev_Dumanskiy_rus.pdf</a:t>
            </a:r>
            <a:r>
              <a:rPr lang="ru-RU" sz="1600" dirty="0">
                <a:latin typeface="Times New Roman" panose="02020603050405020304" pitchFamily="18" charset="0"/>
                <a:cs typeface="Times New Roman" panose="02020603050405020304" pitchFamily="18" charset="0"/>
              </a:rPr>
              <a:t> </a:t>
            </a:r>
            <a:endParaRPr lang="ru-RU" sz="1600" dirty="0" smtClean="0">
              <a:latin typeface="Times New Roman" panose="02020603050405020304" pitchFamily="18" charset="0"/>
              <a:cs typeface="Times New Roman" panose="02020603050405020304" pitchFamily="18" charset="0"/>
            </a:endParaRPr>
          </a:p>
          <a:p>
            <a:pPr algn="just"/>
            <a:r>
              <a:rPr lang="ru-RU" altLang="ru-RU" sz="1600" u="sng" dirty="0" smtClean="0">
                <a:latin typeface="Times New Roman" panose="02020603050405020304" pitchFamily="18" charset="0"/>
                <a:cs typeface="Times New Roman" panose="02020603050405020304" pitchFamily="18" charset="0"/>
              </a:rPr>
              <a:t>Статьи, входящие в базу цитирования </a:t>
            </a:r>
            <a:r>
              <a:rPr lang="en-US" altLang="ru-RU" sz="1600" u="sng" dirty="0" smtClean="0">
                <a:latin typeface="Times New Roman" panose="02020603050405020304" pitchFamily="18" charset="0"/>
                <a:cs typeface="Times New Roman" panose="02020603050405020304" pitchFamily="18" charset="0"/>
              </a:rPr>
              <a:t>Scopus:</a:t>
            </a:r>
            <a:endParaRPr lang="ru-RU" altLang="ru-RU" sz="1600" u="sng"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600" dirty="0">
                <a:latin typeface="Times New Roman" panose="02020603050405020304" pitchFamily="18" charset="0"/>
                <a:cs typeface="Times New Roman" panose="02020603050405020304" pitchFamily="18" charset="0"/>
              </a:rPr>
              <a:t>Ruslantsev A.N., </a:t>
            </a:r>
            <a:r>
              <a:rPr lang="en-US" sz="1600" dirty="0" err="1">
                <a:latin typeface="Times New Roman" panose="02020603050405020304" pitchFamily="18" charset="0"/>
                <a:cs typeface="Times New Roman" panose="02020603050405020304" pitchFamily="18" charset="0"/>
              </a:rPr>
              <a:t>Portnova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Ya.M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Tairova</a:t>
            </a:r>
            <a:r>
              <a:rPr lang="en-US" sz="1600" dirty="0">
                <a:latin typeface="Times New Roman" panose="02020603050405020304" pitchFamily="18" charset="0"/>
                <a:cs typeface="Times New Roman" panose="02020603050405020304" pitchFamily="18" charset="0"/>
              </a:rPr>
              <a:t> L.P., </a:t>
            </a:r>
            <a:r>
              <a:rPr lang="en-US" sz="1600" dirty="0" err="1">
                <a:latin typeface="Times New Roman" panose="02020603050405020304" pitchFamily="18" charset="0"/>
                <a:cs typeface="Times New Roman" panose="02020603050405020304" pitchFamily="18" charset="0"/>
              </a:rPr>
              <a:t>Dumansky</a:t>
            </a:r>
            <a:r>
              <a:rPr lang="en-US" sz="1600" dirty="0">
                <a:latin typeface="Times New Roman" panose="02020603050405020304" pitchFamily="18" charset="0"/>
                <a:cs typeface="Times New Roman" panose="02020603050405020304" pitchFamily="18" charset="0"/>
              </a:rPr>
              <a:t> A.M. Analysis of mechanical properties anisotropy of </a:t>
            </a:r>
            <a:r>
              <a:rPr lang="en-US" sz="1600" dirty="0" err="1">
                <a:latin typeface="Times New Roman" panose="02020603050405020304" pitchFamily="18" charset="0"/>
                <a:cs typeface="Times New Roman" panose="02020603050405020304" pitchFamily="18" charset="0"/>
              </a:rPr>
              <a:t>nanomodified</a:t>
            </a:r>
            <a:r>
              <a:rPr lang="en-US" sz="1600" dirty="0">
                <a:latin typeface="Times New Roman" panose="02020603050405020304" pitchFamily="18" charset="0"/>
                <a:cs typeface="Times New Roman" panose="02020603050405020304" pitchFamily="18" charset="0"/>
              </a:rPr>
              <a:t> carbon fiber-reinforced woven composites</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IOP Conference Series: Material Science and Engineering (MSE). </a:t>
            </a:r>
            <a:r>
              <a:rPr lang="ru-RU" sz="1600" dirty="0">
                <a:latin typeface="Times New Roman" panose="02020603050405020304" pitchFamily="18" charset="0"/>
                <a:cs typeface="Times New Roman" panose="02020603050405020304" pitchFamily="18" charset="0"/>
              </a:rPr>
              <a:t>Электрон</a:t>
            </a:r>
            <a:r>
              <a:rPr lang="en-US" sz="1600" dirty="0">
                <a:latin typeface="Times New Roman" panose="02020603050405020304" pitchFamily="18" charset="0"/>
                <a:cs typeface="Times New Roman" panose="02020603050405020304" pitchFamily="18" charset="0"/>
              </a:rPr>
              <a:t>. </a:t>
            </a:r>
            <a:r>
              <a:rPr lang="ru-RU" sz="1600" dirty="0" err="1">
                <a:latin typeface="Times New Roman" panose="02020603050405020304" pitchFamily="18" charset="0"/>
                <a:cs typeface="Times New Roman" panose="02020603050405020304" pitchFamily="18" charset="0"/>
              </a:rPr>
              <a:t>журн</a:t>
            </a:r>
            <a:r>
              <a:rPr lang="en-US" sz="1600" dirty="0">
                <a:latin typeface="Times New Roman" panose="02020603050405020304" pitchFamily="18" charset="0"/>
                <a:cs typeface="Times New Roman" panose="02020603050405020304" pitchFamily="18" charset="0"/>
              </a:rPr>
              <a:t>. — 2016. — Vol.153. DOI: </a:t>
            </a:r>
            <a:r>
              <a:rPr lang="en-US" sz="1600" dirty="0" smtClean="0">
                <a:latin typeface="Times New Roman" panose="02020603050405020304" pitchFamily="18" charset="0"/>
                <a:cs typeface="Times New Roman" panose="02020603050405020304" pitchFamily="18" charset="0"/>
              </a:rPr>
              <a:t>10.1088/1757-899</a:t>
            </a:r>
            <a:endParaRPr lang="ru-RU" altLang="ru-RU"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1FC1333-E7FA-41CC-88F8-6CCE079711D8}" type="slidenum">
              <a:rPr lang="ru-RU" altLang="en-US" smtClean="0"/>
              <a:pPr>
                <a:defRPr/>
              </a:pPr>
              <a:t>33</a:t>
            </a:fld>
            <a:endParaRPr lang="ru-RU" altLang="en-US"/>
          </a:p>
        </p:txBody>
      </p:sp>
      <p:sp>
        <p:nvSpPr>
          <p:cNvPr id="32772" name="Rectangle 15"/>
          <p:cNvSpPr>
            <a:spLocks noChangeArrowheads="1"/>
          </p:cNvSpPr>
          <p:nvPr/>
        </p:nvSpPr>
        <p:spPr bwMode="auto">
          <a:xfrm>
            <a:off x="179934" y="173732"/>
            <a:ext cx="10081120" cy="698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defRPr/>
            </a:pPr>
            <a:r>
              <a:rPr lang="ru-RU" altLang="ru-RU" sz="1600" b="1" u="sng" dirty="0">
                <a:latin typeface="Times New Roman" panose="02020603050405020304" pitchFamily="18" charset="0"/>
                <a:cs typeface="Times New Roman" panose="02020603050405020304" pitchFamily="18" charset="0"/>
              </a:rPr>
              <a:t>Апробация работы:</a:t>
            </a:r>
          </a:p>
          <a:p>
            <a:pPr marL="285750" lvl="0" indent="-2857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IX</a:t>
            </a:r>
            <a:r>
              <a:rPr lang="ru-RU" sz="1600" dirty="0">
                <a:latin typeface="Times New Roman" panose="02020603050405020304" pitchFamily="18" charset="0"/>
                <a:cs typeface="Times New Roman" panose="02020603050405020304" pitchFamily="18" charset="0"/>
              </a:rPr>
              <a:t> Международная конференция по неравновесным процессам в соплах и </a:t>
            </a:r>
            <a:r>
              <a:rPr lang="ru-RU" sz="1600" dirty="0" smtClean="0">
                <a:latin typeface="Times New Roman" panose="02020603050405020304" pitchFamily="18" charset="0"/>
                <a:cs typeface="Times New Roman" panose="02020603050405020304" pitchFamily="18" charset="0"/>
              </a:rPr>
              <a:t>струях, Алушта, 2012</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Всероссийская конференции по испытаниям и исследованиям свойств материалов "</a:t>
            </a:r>
            <a:r>
              <a:rPr lang="ru-RU" sz="1600" dirty="0" err="1">
                <a:latin typeface="Times New Roman" panose="02020603050405020304" pitchFamily="18" charset="0"/>
                <a:cs typeface="Times New Roman" panose="02020603050405020304" pitchFamily="18" charset="0"/>
              </a:rPr>
              <a:t>ТестМат</a:t>
            </a:r>
            <a:r>
              <a:rPr lang="ru-RU" sz="1600" dirty="0">
                <a:latin typeface="Times New Roman" panose="02020603050405020304" pitchFamily="18" charset="0"/>
                <a:cs typeface="Times New Roman" panose="02020603050405020304" pitchFamily="18" charset="0"/>
              </a:rPr>
              <a:t> - </a:t>
            </a:r>
            <a:r>
              <a:rPr lang="ru-RU" sz="1600" dirty="0" smtClean="0">
                <a:latin typeface="Times New Roman" panose="02020603050405020304" pitchFamily="18" charset="0"/>
                <a:cs typeface="Times New Roman" panose="02020603050405020304" pitchFamily="18" charset="0"/>
              </a:rPr>
              <a:t>2013", Москва, 2013</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GB" sz="1600" dirty="0" smtClean="0">
                <a:latin typeface="Times New Roman" panose="02020603050405020304" pitchFamily="18" charset="0"/>
                <a:cs typeface="Times New Roman" panose="02020603050405020304" pitchFamily="18" charset="0"/>
              </a:rPr>
              <a:t>XX</a:t>
            </a:r>
            <a:r>
              <a:rPr lang="ru-RU" sz="1600" dirty="0" smtClean="0">
                <a:latin typeface="Times New Roman" panose="02020603050405020304" pitchFamily="18" charset="0"/>
                <a:cs typeface="Times New Roman" panose="02020603050405020304" pitchFamily="18" charset="0"/>
              </a:rPr>
              <a:t> и </a:t>
            </a:r>
            <a:r>
              <a:rPr lang="en-US" sz="1600" dirty="0" smtClean="0">
                <a:latin typeface="Times New Roman" panose="02020603050405020304" pitchFamily="18" charset="0"/>
                <a:cs typeface="Times New Roman" panose="02020603050405020304" pitchFamily="18" charset="0"/>
              </a:rPr>
              <a:t>XXI</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Международная научно-техническая конференция «Конструкции и технологии получения изделий из неметаллических материалов</a:t>
            </a:r>
            <a:r>
              <a:rPr lang="ru-RU" sz="1600" dirty="0" smtClean="0">
                <a:latin typeface="Times New Roman" panose="02020603050405020304" pitchFamily="18" charset="0"/>
                <a:cs typeface="Times New Roman" panose="02020603050405020304" pitchFamily="18" charset="0"/>
              </a:rPr>
              <a:t>»,</a:t>
            </a:r>
            <a:r>
              <a:rPr lang="en-GB" sz="1600" dirty="0" smtClean="0">
                <a:latin typeface="Times New Roman" panose="02020603050405020304" pitchFamily="18" charset="0"/>
                <a:cs typeface="Times New Roman" panose="02020603050405020304" pitchFamily="18" charset="0"/>
              </a:rPr>
              <a:t> </a:t>
            </a:r>
            <a:r>
              <a:rPr lang="en-GB" sz="1600" dirty="0" err="1" smtClean="0">
                <a:latin typeface="Times New Roman" panose="02020603050405020304" pitchFamily="18" charset="0"/>
                <a:cs typeface="Times New Roman" panose="02020603050405020304" pitchFamily="18" charset="0"/>
              </a:rPr>
              <a:t>Обнинск</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Калужская</a:t>
            </a:r>
            <a:r>
              <a:rPr lang="en-GB" sz="1600" dirty="0">
                <a:latin typeface="Times New Roman" panose="02020603050405020304" pitchFamily="18" charset="0"/>
                <a:cs typeface="Times New Roman" panose="02020603050405020304" pitchFamily="18" charset="0"/>
              </a:rPr>
              <a:t> </a:t>
            </a:r>
            <a:r>
              <a:rPr lang="en-GB" sz="1600" dirty="0" err="1" smtClean="0">
                <a:latin typeface="Times New Roman" panose="02020603050405020304" pitchFamily="18" charset="0"/>
                <a:cs typeface="Times New Roman" panose="02020603050405020304" pitchFamily="18" charset="0"/>
              </a:rPr>
              <a:t>область</a:t>
            </a:r>
            <a:r>
              <a:rPr lang="ru-RU" sz="1600" dirty="0" smtClean="0">
                <a:latin typeface="Times New Roman" panose="02020603050405020304" pitchFamily="18" charset="0"/>
                <a:cs typeface="Times New Roman" panose="02020603050405020304" pitchFamily="18" charset="0"/>
              </a:rPr>
              <a:t>, 2013, 2016</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Юбилейная </a:t>
            </a:r>
            <a:r>
              <a:rPr lang="en-GB" sz="1600" dirty="0">
                <a:latin typeface="Times New Roman" panose="02020603050405020304" pitchFamily="18" charset="0"/>
                <a:cs typeface="Times New Roman" panose="02020603050405020304" pitchFamily="18" charset="0"/>
              </a:rPr>
              <a:t>XXV</a:t>
            </a:r>
            <a:r>
              <a:rPr lang="ru-RU" sz="1600" dirty="0">
                <a:latin typeface="Times New Roman" panose="02020603050405020304" pitchFamily="18" charset="0"/>
                <a:cs typeface="Times New Roman" panose="02020603050405020304" pitchFamily="18" charset="0"/>
              </a:rPr>
              <a:t> Международная </a:t>
            </a:r>
            <a:r>
              <a:rPr lang="ru-RU" sz="1600" dirty="0" err="1">
                <a:latin typeface="Times New Roman" panose="02020603050405020304" pitchFamily="18" charset="0"/>
                <a:cs typeface="Times New Roman" panose="02020603050405020304" pitchFamily="18" charset="0"/>
              </a:rPr>
              <a:t>инновационно</a:t>
            </a:r>
            <a:r>
              <a:rPr lang="ru-RU" sz="1600" dirty="0">
                <a:latin typeface="Times New Roman" panose="02020603050405020304" pitchFamily="18" charset="0"/>
                <a:cs typeface="Times New Roman" panose="02020603050405020304" pitchFamily="18" charset="0"/>
              </a:rPr>
              <a:t>-ориентированная конференция молодых учёных и студентов (МИКМУС — 2013), Москва, </a:t>
            </a:r>
            <a:r>
              <a:rPr lang="ru-RU" sz="1600" dirty="0" smtClean="0">
                <a:latin typeface="Times New Roman" panose="02020603050405020304" pitchFamily="18" charset="0"/>
                <a:cs typeface="Times New Roman" panose="02020603050405020304" pitchFamily="18" charset="0"/>
              </a:rPr>
              <a:t>2013 </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Четвертая международная научная конференция Ракетно-космическая техника: фундаментальные и прикладные </a:t>
            </a:r>
            <a:r>
              <a:rPr lang="ru-RU" sz="1600" dirty="0" smtClean="0">
                <a:latin typeface="Times New Roman" panose="02020603050405020304" pitchFamily="18" charset="0"/>
                <a:cs typeface="Times New Roman" panose="02020603050405020304" pitchFamily="18" charset="0"/>
              </a:rPr>
              <a:t>проблемы, Москва, 2013</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«Наследственная механика деформирования и разрушения твердых тел — научное наследие Ю.Н. </a:t>
            </a:r>
            <a:r>
              <a:rPr lang="ru-RU" sz="1600" dirty="0" err="1">
                <a:latin typeface="Times New Roman" panose="02020603050405020304" pitchFamily="18" charset="0"/>
                <a:cs typeface="Times New Roman" panose="02020603050405020304" pitchFamily="18" charset="0"/>
              </a:rPr>
              <a:t>Работнова</a:t>
            </a:r>
            <a:r>
              <a:rPr lang="ru-RU" sz="1600" dirty="0">
                <a:latin typeface="Times New Roman" panose="02020603050405020304" pitchFamily="18" charset="0"/>
                <a:cs typeface="Times New Roman" panose="02020603050405020304" pitchFamily="18" charset="0"/>
              </a:rPr>
              <a:t>», Москва, </a:t>
            </a:r>
            <a:r>
              <a:rPr lang="ru-RU" sz="1600" dirty="0" smtClean="0">
                <a:latin typeface="Times New Roman" panose="02020603050405020304" pitchFamily="18" charset="0"/>
                <a:cs typeface="Times New Roman" panose="02020603050405020304" pitchFamily="18" charset="0"/>
              </a:rPr>
              <a:t>2014</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Третья международная научно-техническая конференция «Аэрокосмические технологии», посвященная 100-летию со дня рождения академика В.Н. </a:t>
            </a:r>
            <a:r>
              <a:rPr lang="ru-RU" sz="1600" dirty="0" err="1">
                <a:latin typeface="Times New Roman" panose="02020603050405020304" pitchFamily="18" charset="0"/>
                <a:cs typeface="Times New Roman" panose="02020603050405020304" pitchFamily="18" charset="0"/>
              </a:rPr>
              <a:t>Челомея</a:t>
            </a:r>
            <a:r>
              <a:rPr lang="ru-RU" sz="1600" dirty="0">
                <a:latin typeface="Times New Roman" panose="02020603050405020304" pitchFamily="18" charset="0"/>
                <a:cs typeface="Times New Roman" panose="02020603050405020304" pitchFamily="18" charset="0"/>
              </a:rPr>
              <a:t>, Реутов - Москва</a:t>
            </a:r>
            <a:r>
              <a:rPr lang="ru-RU" sz="1600" dirty="0" smtClean="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2014</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Международная конференция «Деформирование и разрушение композиционных материалов и конструкций, Москва, </a:t>
            </a:r>
            <a:r>
              <a:rPr lang="ru-RU" sz="1600" dirty="0" smtClean="0">
                <a:latin typeface="Times New Roman" panose="02020603050405020304" pitchFamily="18" charset="0"/>
                <a:cs typeface="Times New Roman" panose="02020603050405020304" pitchFamily="18" charset="0"/>
              </a:rPr>
              <a:t>2014 </a:t>
            </a:r>
            <a:r>
              <a:rPr lang="ru-RU" sz="1600" dirty="0">
                <a:latin typeface="Times New Roman" panose="02020603050405020304" pitchFamily="18" charset="0"/>
                <a:cs typeface="Times New Roman" panose="02020603050405020304" pitchFamily="18" charset="0"/>
              </a:rPr>
              <a:t>г.</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5-я </a:t>
            </a:r>
            <a:r>
              <a:rPr lang="ru-RU" sz="1600" dirty="0" smtClean="0">
                <a:latin typeface="Times New Roman" panose="02020603050405020304" pitchFamily="18" charset="0"/>
                <a:cs typeface="Times New Roman" panose="02020603050405020304" pitchFamily="18" charset="0"/>
              </a:rPr>
              <a:t>и 7-я Всероссийская </a:t>
            </a:r>
            <a:r>
              <a:rPr lang="ru-RU" sz="1600" dirty="0">
                <a:latin typeface="Times New Roman" panose="02020603050405020304" pitchFamily="18" charset="0"/>
                <a:cs typeface="Times New Roman" panose="02020603050405020304" pitchFamily="18" charset="0"/>
              </a:rPr>
              <a:t>научная конференция с международным участием «Механика композиционных материалов и конструкций, сложных и гетерогенных сред». Москва, </a:t>
            </a:r>
            <a:r>
              <a:rPr lang="ru-RU" sz="1600" dirty="0" smtClean="0">
                <a:latin typeface="Times New Roman" panose="02020603050405020304" pitchFamily="18" charset="0"/>
                <a:cs typeface="Times New Roman" panose="02020603050405020304" pitchFamily="18" charset="0"/>
              </a:rPr>
              <a:t>2015, 2017</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XXVII Международная Инновационная конференция молодых ученых и студентов МИКМУС-2015. Москва, </a:t>
            </a:r>
            <a:r>
              <a:rPr lang="ru-RU" sz="1600" dirty="0" smtClean="0">
                <a:latin typeface="Times New Roman" panose="02020603050405020304" pitchFamily="18" charset="0"/>
                <a:cs typeface="Times New Roman" panose="02020603050405020304" pitchFamily="18" charset="0"/>
              </a:rPr>
              <a:t>2015г</a:t>
            </a:r>
            <a:r>
              <a:rPr lang="ru-RU" sz="1600" dirty="0">
                <a:latin typeface="Times New Roman" panose="02020603050405020304" pitchFamily="18" charset="0"/>
                <a:cs typeface="Times New Roman" panose="02020603050405020304" pitchFamily="18" charset="0"/>
              </a:rPr>
              <a:t>.</a:t>
            </a: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III научно-техническая конференция с участием иностранных специалистов "Динамика и прочность конструкций </a:t>
            </a:r>
            <a:r>
              <a:rPr lang="ru-RU" sz="1600" dirty="0" err="1">
                <a:latin typeface="Times New Roman" panose="02020603050405020304" pitchFamily="18" charset="0"/>
                <a:cs typeface="Times New Roman" panose="02020603050405020304" pitchFamily="18" charset="0"/>
              </a:rPr>
              <a:t>аэрогидроупругих</a:t>
            </a:r>
            <a:r>
              <a:rPr lang="ru-RU" sz="1600" dirty="0">
                <a:latin typeface="Times New Roman" panose="02020603050405020304" pitchFamily="18" charset="0"/>
                <a:cs typeface="Times New Roman" panose="02020603050405020304" pitchFamily="18" charset="0"/>
              </a:rPr>
              <a:t> систем. Численные методы". Москва, </a:t>
            </a:r>
            <a:r>
              <a:rPr lang="ru-RU" sz="1600" dirty="0" smtClean="0">
                <a:latin typeface="Times New Roman" panose="02020603050405020304" pitchFamily="18" charset="0"/>
                <a:cs typeface="Times New Roman" panose="02020603050405020304" pitchFamily="18" charset="0"/>
              </a:rPr>
              <a:t>2015</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4th International Conference on Advanced Composites and Materials Technologies for Arduous Applications (ACMTAA 2015). </a:t>
            </a:r>
            <a:r>
              <a:rPr lang="en-US" sz="1600" dirty="0" err="1">
                <a:latin typeface="Times New Roman" panose="02020603050405020304" pitchFamily="18" charset="0"/>
                <a:cs typeface="Times New Roman" panose="02020603050405020304" pitchFamily="18" charset="0"/>
              </a:rPr>
              <a:t>Wrexham</a:t>
            </a:r>
            <a:r>
              <a:rPr lang="ru-RU"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United Kingdom</a:t>
            </a:r>
            <a:r>
              <a:rPr lang="ru-RU" sz="1600" dirty="0">
                <a:latin typeface="Times New Roman" panose="02020603050405020304" pitchFamily="18" charset="0"/>
                <a:cs typeface="Times New Roman" panose="02020603050405020304" pitchFamily="18" charset="0"/>
              </a:rPr>
              <a:t>, </a:t>
            </a:r>
            <a:r>
              <a:rPr lang="ru-RU" sz="1600" dirty="0" smtClean="0">
                <a:latin typeface="Times New Roman" panose="02020603050405020304" pitchFamily="18" charset="0"/>
                <a:cs typeface="Times New Roman" panose="02020603050405020304" pitchFamily="18" charset="0"/>
              </a:rPr>
              <a:t>2015 </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4-я </a:t>
            </a:r>
            <a:r>
              <a:rPr lang="ru-RU" sz="1600" dirty="0" smtClean="0">
                <a:latin typeface="Times New Roman" panose="02020603050405020304" pitchFamily="18" charset="0"/>
                <a:cs typeface="Times New Roman" panose="02020603050405020304" pitchFamily="18" charset="0"/>
              </a:rPr>
              <a:t>и 5-я Международная </a:t>
            </a:r>
            <a:r>
              <a:rPr lang="ru-RU" sz="1600" dirty="0">
                <a:latin typeface="Times New Roman" panose="02020603050405020304" pitchFamily="18" charset="0"/>
                <a:cs typeface="Times New Roman" panose="02020603050405020304" pitchFamily="18" charset="0"/>
              </a:rPr>
              <a:t>научная конференция "Фундаментальные исследования и инновационные технологии в машиностроении" (FRITME-2015). Москва, </a:t>
            </a:r>
            <a:r>
              <a:rPr lang="ru-RU" sz="1600" dirty="0" smtClean="0">
                <a:latin typeface="Times New Roman" panose="02020603050405020304" pitchFamily="18" charset="0"/>
                <a:cs typeface="Times New Roman" panose="02020603050405020304" pitchFamily="18" charset="0"/>
              </a:rPr>
              <a:t>2015, 2017</a:t>
            </a:r>
            <a:endParaRPr lang="ru-RU" sz="1600"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ru-RU" sz="1600" dirty="0" smtClean="0">
                <a:latin typeface="Times New Roman" panose="02020603050405020304" pitchFamily="18" charset="0"/>
                <a:cs typeface="Times New Roman" panose="02020603050405020304" pitchFamily="18" charset="0"/>
              </a:rPr>
              <a:t>II-я </a:t>
            </a:r>
            <a:r>
              <a:rPr lang="ru-RU" sz="1600" dirty="0">
                <a:latin typeface="Times New Roman" panose="02020603050405020304" pitchFamily="18" charset="0"/>
                <a:cs typeface="Times New Roman" panose="02020603050405020304" pitchFamily="18" charset="0"/>
              </a:rPr>
              <a:t>Международная конференция «Деформирование и разрушение композиционных материалов и конструкций». </a:t>
            </a:r>
            <a:r>
              <a:rPr lang="ru-RU" sz="1600" dirty="0" smtClean="0">
                <a:latin typeface="Times New Roman" panose="02020603050405020304" pitchFamily="18" charset="0"/>
                <a:cs typeface="Times New Roman" panose="02020603050405020304" pitchFamily="18" charset="0"/>
              </a:rPr>
              <a:t>Москва, 2016 </a:t>
            </a:r>
            <a:endParaRPr lang="ru-RU"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ChangeArrowheads="1"/>
          </p:cNvSpPr>
          <p:nvPr/>
        </p:nvSpPr>
        <p:spPr bwMode="auto">
          <a:xfrm>
            <a:off x="2797499" y="2960688"/>
            <a:ext cx="49888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ru-RU" altLang="ru-RU" sz="3600" dirty="0">
                <a:latin typeface="Arial" panose="020B0604020202020204" pitchFamily="34" charset="0"/>
                <a:cs typeface="Arial" panose="020B0604020202020204" pitchFamily="34" charset="0"/>
              </a:rPr>
              <a:t>Спасибо за внимание!</a:t>
            </a:r>
          </a:p>
        </p:txBody>
      </p:sp>
      <p:sp>
        <p:nvSpPr>
          <p:cNvPr id="2" name="Номер слайда 1"/>
          <p:cNvSpPr>
            <a:spLocks noGrp="1"/>
          </p:cNvSpPr>
          <p:nvPr>
            <p:ph type="sldNum" sz="quarter" idx="12"/>
          </p:nvPr>
        </p:nvSpPr>
        <p:spPr/>
        <p:txBody>
          <a:bodyPr/>
          <a:lstStyle/>
          <a:p>
            <a:pPr>
              <a:defRPr/>
            </a:pPr>
            <a:fld id="{A4066B91-0B3C-4D70-B7AD-BFE87945152F}" type="slidenum">
              <a:rPr lang="ru-RU" altLang="en-US" smtClean="0"/>
              <a:pPr>
                <a:defRPr/>
              </a:pPr>
              <a:t>34</a:t>
            </a:fld>
            <a:endParaRPr lang="ru-RU"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5"/>
          <p:cNvSpPr>
            <a:spLocks noChangeArrowheads="1"/>
          </p:cNvSpPr>
          <p:nvPr/>
        </p:nvSpPr>
        <p:spPr bwMode="auto">
          <a:xfrm>
            <a:off x="2546350" y="288082"/>
            <a:ext cx="59942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altLang="ru-RU" sz="2000" b="1" u="sng" dirty="0">
                <a:latin typeface="Times New Roman" panose="02020603050405020304" pitchFamily="18" charset="0"/>
                <a:cs typeface="Times New Roman" panose="02020603050405020304" pitchFamily="18" charset="0"/>
              </a:rPr>
              <a:t>Цель и задачи </a:t>
            </a:r>
            <a:r>
              <a:rPr lang="ru-RU" altLang="ru-RU" sz="2000" b="1" u="sng" dirty="0" smtClean="0">
                <a:latin typeface="Times New Roman" panose="02020603050405020304" pitchFamily="18" charset="0"/>
                <a:cs typeface="Times New Roman" panose="02020603050405020304" pitchFamily="18" charset="0"/>
              </a:rPr>
              <a:t>научно-квалификационной работы</a:t>
            </a:r>
            <a:endParaRPr lang="ru-RU" altLang="ru-RU" sz="2000" b="1" u="sng" dirty="0">
              <a:latin typeface="Times New Roman" panose="02020603050405020304" pitchFamily="18" charset="0"/>
              <a:cs typeface="Times New Roman" panose="02020603050405020304" pitchFamily="18" charset="0"/>
            </a:endParaRPr>
          </a:p>
        </p:txBody>
      </p:sp>
      <p:sp>
        <p:nvSpPr>
          <p:cNvPr id="7172" name="Rectangle 15"/>
          <p:cNvSpPr>
            <a:spLocks noChangeArrowheads="1"/>
          </p:cNvSpPr>
          <p:nvPr/>
        </p:nvSpPr>
        <p:spPr bwMode="auto">
          <a:xfrm>
            <a:off x="643164" y="816035"/>
            <a:ext cx="943371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defTabSz="1008063"/>
            <a:r>
              <a:rPr lang="ru-RU" altLang="ru-RU" sz="2000" b="1" dirty="0" smtClean="0">
                <a:latin typeface="Times New Roman" panose="02020603050405020304" pitchFamily="18" charset="0"/>
                <a:cs typeface="Times New Roman" panose="02020603050405020304" pitchFamily="18" charset="0"/>
              </a:rPr>
              <a:t> </a:t>
            </a:r>
            <a:r>
              <a:rPr lang="ru-RU" altLang="ru-RU" sz="2000" b="1" u="sng" dirty="0" smtClean="0">
                <a:latin typeface="Times New Roman" panose="02020603050405020304" pitchFamily="18" charset="0"/>
                <a:cs typeface="Times New Roman" panose="02020603050405020304" pitchFamily="18" charset="0"/>
              </a:rPr>
              <a:t>Цель</a:t>
            </a:r>
            <a:r>
              <a:rPr lang="ru-RU" altLang="ru-RU" sz="2000" u="sng" dirty="0" smtClean="0">
                <a:latin typeface="Times New Roman" panose="02020603050405020304" pitchFamily="18" charset="0"/>
                <a:cs typeface="Times New Roman" panose="02020603050405020304" pitchFamily="18" charset="0"/>
              </a:rPr>
              <a:t>:</a:t>
            </a:r>
            <a:endParaRPr lang="ru-RU" altLang="ru-RU" sz="2000" dirty="0">
              <a:latin typeface="Times New Roman" panose="02020603050405020304" pitchFamily="18" charset="0"/>
              <a:cs typeface="Times New Roman" panose="02020603050405020304" pitchFamily="18" charset="0"/>
            </a:endParaRPr>
          </a:p>
          <a:p>
            <a:pPr algn="just" defTabSz="1008063"/>
            <a:r>
              <a:rPr lang="ru-RU" sz="2000" dirty="0">
                <a:latin typeface="Times New Roman" panose="02020603050405020304" pitchFamily="18" charset="0"/>
                <a:cs typeface="Times New Roman" panose="02020603050405020304" pitchFamily="18" charset="0"/>
              </a:rPr>
              <a:t>Повышение </a:t>
            </a:r>
            <a:r>
              <a:rPr lang="ru-RU" sz="2000" dirty="0" smtClean="0">
                <a:latin typeface="Times New Roman" panose="02020603050405020304" pitchFamily="18" charset="0"/>
                <a:cs typeface="Times New Roman" panose="02020603050405020304" pitchFamily="18" charset="0"/>
              </a:rPr>
              <a:t>точности </a:t>
            </a:r>
            <a:r>
              <a:rPr lang="ru-RU" sz="2000" dirty="0">
                <a:latin typeface="Times New Roman" panose="02020603050405020304" pitchFamily="18" charset="0"/>
                <a:cs typeface="Times New Roman" panose="02020603050405020304" pitchFamily="18" charset="0"/>
              </a:rPr>
              <a:t>расчета сопротивления полимерных композиционных материалов с различной укладкой деформированию с учетом комплекса </a:t>
            </a:r>
            <a:r>
              <a:rPr lang="ru-RU" sz="2000" dirty="0" smtClean="0">
                <a:latin typeface="Times New Roman" panose="02020603050405020304" pitchFamily="18" charset="0"/>
                <a:cs typeface="Times New Roman" panose="02020603050405020304" pitchFamily="18" charset="0"/>
              </a:rPr>
              <a:t>физико-механических</a:t>
            </a:r>
            <a:endParaRPr lang="ru-RU" altLang="ru-RU" sz="2000" dirty="0">
              <a:latin typeface="Times New Roman" panose="02020603050405020304" pitchFamily="18" charset="0"/>
              <a:cs typeface="Times New Roman" panose="02020603050405020304" pitchFamily="18" charset="0"/>
            </a:endParaRPr>
          </a:p>
        </p:txBody>
      </p:sp>
      <p:sp>
        <p:nvSpPr>
          <p:cNvPr id="7173" name="Rectangle 15"/>
          <p:cNvSpPr>
            <a:spLocks noChangeArrowheads="1"/>
          </p:cNvSpPr>
          <p:nvPr/>
        </p:nvSpPr>
        <p:spPr bwMode="auto">
          <a:xfrm>
            <a:off x="293688" y="2520330"/>
            <a:ext cx="975201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2000" dirty="0">
                <a:latin typeface="Times New Roman" panose="02020603050405020304" pitchFamily="18" charset="0"/>
                <a:cs typeface="Times New Roman" panose="02020603050405020304" pitchFamily="18" charset="0"/>
              </a:rPr>
              <a:t>  </a:t>
            </a:r>
            <a:r>
              <a:rPr lang="ru-RU" altLang="ru-RU" sz="2000" b="1" dirty="0">
                <a:latin typeface="Times New Roman" panose="02020603050405020304" pitchFamily="18" charset="0"/>
                <a:cs typeface="Times New Roman" panose="02020603050405020304" pitchFamily="18" charset="0"/>
              </a:rPr>
              <a:t>    </a:t>
            </a:r>
            <a:r>
              <a:rPr lang="ru-RU" altLang="ru-RU" sz="2000" b="1" u="sng" dirty="0">
                <a:latin typeface="Times New Roman" panose="02020603050405020304" pitchFamily="18" charset="0"/>
                <a:cs typeface="Times New Roman" panose="02020603050405020304" pitchFamily="18" charset="0"/>
              </a:rPr>
              <a:t>Задачи</a:t>
            </a:r>
            <a:r>
              <a:rPr lang="ru-RU" altLang="ru-RU" sz="2000" u="sng" dirty="0">
                <a:latin typeface="Times New Roman" panose="02020603050405020304" pitchFamily="18" charset="0"/>
                <a:cs typeface="Times New Roman" panose="02020603050405020304" pitchFamily="18" charset="0"/>
              </a:rPr>
              <a:t>:</a:t>
            </a:r>
            <a:endParaRPr lang="ru-RU" altLang="ru-RU" sz="2000" b="1" dirty="0">
              <a:latin typeface="Times New Roman" panose="02020603050405020304" pitchFamily="18" charset="0"/>
              <a:cs typeface="Times New Roman" panose="02020603050405020304" pitchFamily="18" charset="0"/>
            </a:endParaRPr>
          </a:p>
          <a:p>
            <a:pPr marL="457200" lvl="0" indent="-457200">
              <a:buFont typeface="+mj-lt"/>
              <a:buAutoNum type="arabicPeriod"/>
            </a:pPr>
            <a:r>
              <a:rPr lang="ru-RU" sz="2000" dirty="0" smtClean="0">
                <a:latin typeface="Times New Roman" panose="02020603050405020304" pitchFamily="18" charset="0"/>
                <a:cs typeface="Times New Roman" panose="02020603050405020304" pitchFamily="18" charset="0"/>
              </a:rPr>
              <a:t>Разработка </a:t>
            </a:r>
            <a:r>
              <a:rPr lang="ru-RU" sz="2000" dirty="0">
                <a:latin typeface="Times New Roman" panose="02020603050405020304" pitchFamily="18" charset="0"/>
                <a:cs typeface="Times New Roman" panose="02020603050405020304" pitchFamily="18" charset="0"/>
              </a:rPr>
              <a:t>методики расчета деформирования полимерных композиционных материалов с учетом физической нелинейности;</a:t>
            </a:r>
          </a:p>
          <a:p>
            <a:pPr marL="457200" lvl="0" indent="-457200">
              <a:buFont typeface="+mj-lt"/>
              <a:buAutoNum type="arabicPeriod"/>
            </a:pPr>
            <a:r>
              <a:rPr lang="ru-RU" sz="2000" dirty="0">
                <a:latin typeface="Times New Roman" panose="02020603050405020304" pitchFamily="18" charset="0"/>
                <a:cs typeface="Times New Roman" panose="02020603050405020304" pitchFamily="18" charset="0"/>
              </a:rPr>
              <a:t>Разработка методики расчета деформирования волокнистых композиционных материалов при сложном напряженном состоянии и переменных во времени нагрузках;</a:t>
            </a:r>
          </a:p>
          <a:p>
            <a:pPr marL="457200" lvl="0" indent="-457200">
              <a:buFont typeface="+mj-lt"/>
              <a:buAutoNum type="arabicPeriod"/>
            </a:pPr>
            <a:r>
              <a:rPr lang="ru-RU" sz="2000" dirty="0">
                <a:latin typeface="Times New Roman" panose="02020603050405020304" pitchFamily="18" charset="0"/>
                <a:cs typeface="Times New Roman" panose="02020603050405020304" pitchFamily="18" charset="0"/>
              </a:rPr>
              <a:t>Разработка методики, позволяющей определять напряженно-деформированное состояние криволинейной слоистой композитной балки при воздействии изгибающего момента;</a:t>
            </a:r>
          </a:p>
          <a:p>
            <a:pPr marL="457200" indent="-457200">
              <a:buFont typeface="+mj-lt"/>
              <a:buAutoNum type="arabicPeriod"/>
            </a:pPr>
            <a:r>
              <a:rPr lang="ru-RU" sz="2000" dirty="0">
                <a:latin typeface="Times New Roman" panose="02020603050405020304" pitchFamily="18" charset="0"/>
                <a:cs typeface="Times New Roman" panose="02020603050405020304" pitchFamily="18" charset="0"/>
              </a:rPr>
              <a:t>Проведение механических испытаний образцов из полимерных композиционных материалов для верификации методик.</a:t>
            </a:r>
          </a:p>
          <a:p>
            <a:pPr marL="342900" lvl="0" indent="-342900" algn="just">
              <a:buFont typeface="+mj-lt"/>
              <a:buAutoNum type="arabicPeriod"/>
            </a:pPr>
            <a:endParaRPr lang="ru-RU" sz="2000" dirty="0">
              <a:latin typeface="Times New Roman" panose="02020603050405020304" pitchFamily="18" charset="0"/>
              <a:cs typeface="Times New Roman" panose="02020603050405020304" pitchFamily="18" charset="0"/>
            </a:endParaRPr>
          </a:p>
        </p:txBody>
      </p:sp>
      <p:sp>
        <p:nvSpPr>
          <p:cNvPr id="2" name="Номер слайда 1"/>
          <p:cNvSpPr>
            <a:spLocks noGrp="1"/>
          </p:cNvSpPr>
          <p:nvPr>
            <p:ph type="sldNum" sz="quarter" idx="12"/>
          </p:nvPr>
        </p:nvSpPr>
        <p:spPr/>
        <p:txBody>
          <a:bodyPr/>
          <a:lstStyle/>
          <a:p>
            <a:pPr>
              <a:defRPr/>
            </a:pPr>
            <a:fld id="{B4D455D9-0F53-4892-A003-A2E40CB5A971}" type="slidenum">
              <a:rPr lang="ru-RU" altLang="en-US" smtClean="0"/>
              <a:pPr>
                <a:defRPr/>
              </a:pPr>
              <a:t>4</a:t>
            </a:fld>
            <a:endParaRPr lang="ru-RU"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lgn="just">
              <a:defRPr/>
            </a:pPr>
            <a:fld id="{50C807E3-46AB-4053-AFCB-D5FF3AFD6F80}" type="slidenum">
              <a:rPr lang="ru-RU" altLang="en-US" smtClean="0"/>
              <a:pPr algn="just">
                <a:defRPr/>
              </a:pPr>
              <a:t>5</a:t>
            </a:fld>
            <a:endParaRPr lang="ru-RU" altLang="en-US" dirty="0"/>
          </a:p>
        </p:txBody>
      </p:sp>
      <p:sp>
        <p:nvSpPr>
          <p:cNvPr id="8196" name="Rectangle 15"/>
          <p:cNvSpPr>
            <a:spLocks noChangeArrowheads="1"/>
          </p:cNvSpPr>
          <p:nvPr/>
        </p:nvSpPr>
        <p:spPr bwMode="auto">
          <a:xfrm>
            <a:off x="0" y="72058"/>
            <a:ext cx="10251023"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1600" b="1" dirty="0" smtClean="0">
                <a:latin typeface="Times New Roman" panose="02020603050405020304" pitchFamily="18" charset="0"/>
                <a:cs typeface="Times New Roman" panose="02020603050405020304" pitchFamily="18" charset="0"/>
              </a:rPr>
              <a:t>	</a:t>
            </a:r>
            <a:r>
              <a:rPr lang="ru-RU" altLang="ru-RU" sz="1600" b="1" u="sng" dirty="0" smtClean="0">
                <a:latin typeface="Times New Roman" panose="02020603050405020304" pitchFamily="18" charset="0"/>
                <a:cs typeface="Times New Roman" panose="02020603050405020304" pitchFamily="18" charset="0"/>
              </a:rPr>
              <a:t>Научная новизна:</a:t>
            </a:r>
            <a:endParaRPr lang="ru-RU" altLang="ru-RU" sz="1600" b="1" u="sng"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ru-RU" sz="1600" dirty="0" smtClean="0">
                <a:latin typeface="Times New Roman" panose="02020603050405020304" pitchFamily="18" charset="0"/>
                <a:cs typeface="Times New Roman" panose="02020603050405020304" pitchFamily="18" charset="0"/>
              </a:rPr>
              <a:t>Разработана </a:t>
            </a:r>
            <a:r>
              <a:rPr lang="ru-RU" sz="1600" dirty="0">
                <a:latin typeface="Times New Roman" panose="02020603050405020304" pitchFamily="18" charset="0"/>
                <a:cs typeface="Times New Roman" panose="02020603050405020304" pitchFamily="18" charset="0"/>
              </a:rPr>
              <a:t>новая методика, позволяющая на основе матричной алгебры и соотношений теории слоистых пластин описать анизотропию нелинейных механических характеристик композитных слоистых материалов на основе термореактивных и термопластичных матриц, а также углерод-углеродных композиционных материалов и повысить точность расчета деформирования полимерных слоев с различной укладкой по сравнению с линейными моделями.</a:t>
            </a:r>
          </a:p>
          <a:p>
            <a:pPr marL="342900" lvl="0" indent="-342900" algn="just">
              <a:buFont typeface="+mj-lt"/>
              <a:buAutoNum type="arabicPeriod"/>
            </a:pPr>
            <a:r>
              <a:rPr lang="ru-RU" sz="1600" dirty="0">
                <a:latin typeface="Times New Roman" panose="02020603050405020304" pitchFamily="18" charset="0"/>
                <a:cs typeface="Times New Roman" panose="02020603050405020304" pitchFamily="18" charset="0"/>
              </a:rPr>
              <a:t>Впервые построена методика прогнозирования ползучести и релаксации слоистых волокнистых композиционных материалов с различными схемами армирования и связующими, позволяющая при помощи ограниченного набора параметров описать анизотропию наследственно-упругих характеристик материалов с использованием матричных преобразований и соотношений наследственной механики.</a:t>
            </a:r>
          </a:p>
          <a:p>
            <a:pPr marL="342900" indent="-342900" algn="just">
              <a:buFont typeface="+mj-lt"/>
              <a:buAutoNum type="arabicPeriod"/>
            </a:pPr>
            <a:r>
              <a:rPr lang="ru-RU" sz="1600" dirty="0">
                <a:latin typeface="Times New Roman" panose="02020603050405020304" pitchFamily="18" charset="0"/>
                <a:cs typeface="Times New Roman" panose="02020603050405020304" pitchFamily="18" charset="0"/>
              </a:rPr>
              <a:t>Впервые предложена методика, позволяющая определять уточненное напряженно-деформированное состояние криволинейной композитной слоистой балки при изгибе с переменным по толщине окружным модулем упругости.</a:t>
            </a:r>
            <a:endParaRPr lang="ru-RU" altLang="ru-RU" sz="1600" dirty="0">
              <a:latin typeface="Times New Roman" panose="02020603050405020304" pitchFamily="18" charset="0"/>
              <a:cs typeface="Times New Roman" panose="02020603050405020304" pitchFamily="18" charset="0"/>
            </a:endParaRPr>
          </a:p>
        </p:txBody>
      </p:sp>
      <p:sp>
        <p:nvSpPr>
          <p:cNvPr id="7" name="Rectangle 15"/>
          <p:cNvSpPr>
            <a:spLocks noChangeArrowheads="1"/>
          </p:cNvSpPr>
          <p:nvPr/>
        </p:nvSpPr>
        <p:spPr bwMode="auto">
          <a:xfrm>
            <a:off x="0" y="3271182"/>
            <a:ext cx="1025102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77825" indent="-377825" algn="just" defTabSz="1008063"/>
            <a:r>
              <a:rPr lang="ru-RU" altLang="ru-RU" sz="1600" dirty="0">
                <a:latin typeface="Times New Roman" panose="02020603050405020304" pitchFamily="18" charset="0"/>
                <a:cs typeface="Times New Roman" panose="02020603050405020304" pitchFamily="18" charset="0"/>
              </a:rPr>
              <a:t>	</a:t>
            </a:r>
            <a:r>
              <a:rPr lang="ru-RU" altLang="ru-RU" sz="1600" b="1" u="sng" dirty="0">
                <a:latin typeface="Times New Roman" panose="02020603050405020304" pitchFamily="18" charset="0"/>
                <a:cs typeface="Times New Roman" panose="02020603050405020304" pitchFamily="18" charset="0"/>
              </a:rPr>
              <a:t>Практическая значимость:</a:t>
            </a:r>
            <a:endParaRPr lang="ru-RU" altLang="ru-RU" sz="1600" b="1" u="sng" dirty="0">
              <a:latin typeface="Times New Roman" panose="02020603050405020304" pitchFamily="18" charset="0"/>
              <a:cs typeface="Times New Roman" panose="02020603050405020304" pitchFamily="18" charset="0"/>
            </a:endParaRPr>
          </a:p>
          <a:p>
            <a:pPr marL="342900" lvl="0" indent="-342900" algn="just">
              <a:buFont typeface="+mj-lt"/>
              <a:buAutoNum type="arabicPeriod"/>
            </a:pPr>
            <a:r>
              <a:rPr lang="ru-RU" sz="1600" dirty="0" smtClean="0">
                <a:latin typeface="Times New Roman" panose="02020603050405020304" pitchFamily="18" charset="0"/>
                <a:cs typeface="Times New Roman" panose="02020603050405020304" pitchFamily="18" charset="0"/>
              </a:rPr>
              <a:t>Построены </a:t>
            </a:r>
            <a:r>
              <a:rPr lang="ru-RU" sz="1600" dirty="0">
                <a:latin typeface="Times New Roman" panose="02020603050405020304" pitchFamily="18" charset="0"/>
                <a:cs typeface="Times New Roman" panose="02020603050405020304" pitchFamily="18" charset="0"/>
              </a:rPr>
              <a:t>алгоритмы для численного и аналитического определения и оценки напряженно-деформированного состояния полимерных волокнистых слоев с различной укладкой и применяемыми связующими с учетом физической нелинейности и при переменных во времени нагрузках. </a:t>
            </a:r>
            <a:r>
              <a:rPr lang="ru-RU" sz="1600" dirty="0">
                <a:latin typeface="Times New Roman" panose="02020603050405020304" pitchFamily="18" charset="0"/>
                <a:cs typeface="Times New Roman" panose="02020603050405020304" pitchFamily="18" charset="0"/>
              </a:rPr>
              <a:t>Разработанные алгоритмы использованы для оценки изменения формы главного зеркала космического радиотелескопа «</a:t>
            </a:r>
            <a:r>
              <a:rPr lang="ru-RU" sz="1600" dirty="0" err="1">
                <a:latin typeface="Times New Roman" panose="02020603050405020304" pitchFamily="18" charset="0"/>
                <a:cs typeface="Times New Roman" panose="02020603050405020304" pitchFamily="18" charset="0"/>
              </a:rPr>
              <a:t>Миллиметрон</a:t>
            </a:r>
            <a:r>
              <a:rPr lang="ru-RU" sz="1600" dirty="0">
                <a:latin typeface="Times New Roman" panose="02020603050405020304" pitchFamily="18" charset="0"/>
                <a:cs typeface="Times New Roman" panose="02020603050405020304" pitchFamily="18" charset="0"/>
              </a:rPr>
              <a:t>» вследствие ползучести во время хранения.</a:t>
            </a:r>
          </a:p>
          <a:p>
            <a:pPr marL="342900" lvl="0" indent="-342900" algn="just">
              <a:buFont typeface="+mj-lt"/>
              <a:buAutoNum type="arabicPeriod"/>
            </a:pPr>
            <a:r>
              <a:rPr lang="ru-RU" sz="1600" dirty="0">
                <a:latin typeface="Times New Roman" panose="02020603050405020304" pitchFamily="18" charset="0"/>
                <a:cs typeface="Times New Roman" panose="02020603050405020304" pitchFamily="18" charset="0"/>
              </a:rPr>
              <a:t>Разработаны алгоритмы, которые позволяют определять напряженно-деформированное состояние криволинейных слоистых балок при изгибе и могут быть использованы для рационального выбора исходных материалов и оценки предельного состояния элементов конструкций. Предложенные алгоритмы использованы для расчета усилий для коррекции формы главного зеркала космического радиотелескопа «</a:t>
            </a:r>
            <a:r>
              <a:rPr lang="ru-RU" sz="1600" dirty="0" err="1">
                <a:latin typeface="Times New Roman" panose="02020603050405020304" pitchFamily="18" charset="0"/>
                <a:cs typeface="Times New Roman" panose="02020603050405020304" pitchFamily="18" charset="0"/>
              </a:rPr>
              <a:t>Миллиметрон</a:t>
            </a:r>
            <a:r>
              <a:rPr lang="ru-RU" sz="1600" dirty="0">
                <a:latin typeface="Times New Roman" panose="02020603050405020304" pitchFamily="18" charset="0"/>
                <a:cs typeface="Times New Roman" panose="02020603050405020304" pitchFamily="18" charset="0"/>
              </a:rPr>
              <a:t>».</a:t>
            </a:r>
          </a:p>
          <a:p>
            <a:pPr marL="342900" lvl="0" indent="-342900" algn="just">
              <a:buFont typeface="+mj-lt"/>
              <a:buAutoNum type="arabicPeriod"/>
            </a:pPr>
            <a:r>
              <a:rPr lang="ru-RU" sz="1600" dirty="0">
                <a:latin typeface="Times New Roman" panose="02020603050405020304" pitchFamily="18" charset="0"/>
                <a:cs typeface="Times New Roman" panose="02020603050405020304" pitchFamily="18" charset="0"/>
              </a:rPr>
              <a:t>Результаты экспериментального анализа анизотропии механических характеристик углепластика БМИ-3/3692, изготовленного на основе углеродной ткани и высокотемпературного </a:t>
            </a:r>
            <a:r>
              <a:rPr lang="ru-RU" sz="1600" dirty="0" err="1">
                <a:latin typeface="Times New Roman" panose="02020603050405020304" pitchFamily="18" charset="0"/>
                <a:cs typeface="Times New Roman" panose="02020603050405020304" pitchFamily="18" charset="0"/>
              </a:rPr>
              <a:t>бисмалеимидного</a:t>
            </a:r>
            <a:r>
              <a:rPr lang="ru-RU" sz="1600" dirty="0">
                <a:latin typeface="Times New Roman" panose="02020603050405020304" pitchFamily="18" charset="0"/>
                <a:cs typeface="Times New Roman" panose="02020603050405020304" pitchFamily="18" charset="0"/>
              </a:rPr>
              <a:t> связующего, позволяют уточнить его временные и нелинейные свойства и могут быть использованы при расчетно-экспериментальной отработке характеристик длительного деформирования и разрушения композитных элементов конструкций авиационной и ракетно-космической техники.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C63E2E2-829B-4849-AE38-06363D946697}" type="slidenum">
              <a:rPr lang="ru-RU" altLang="en-US" smtClean="0"/>
              <a:pPr>
                <a:defRPr/>
              </a:pPr>
              <a:t>6</a:t>
            </a:fld>
            <a:endParaRPr lang="ru-RU" altLang="en-US"/>
          </a:p>
        </p:txBody>
      </p:sp>
      <p:sp>
        <p:nvSpPr>
          <p:cNvPr id="9220" name="Rectangle 15"/>
          <p:cNvSpPr>
            <a:spLocks noChangeArrowheads="1"/>
          </p:cNvSpPr>
          <p:nvPr/>
        </p:nvSpPr>
        <p:spPr bwMode="auto">
          <a:xfrm>
            <a:off x="355600" y="357188"/>
            <a:ext cx="975201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77825" indent="-377825" algn="ctr" defTabSz="1008063"/>
            <a:r>
              <a:rPr lang="ru-RU" altLang="ru-RU" b="1" dirty="0">
                <a:latin typeface="Times New Roman" panose="02020603050405020304" pitchFamily="18" charset="0"/>
                <a:cs typeface="Times New Roman" panose="02020603050405020304" pitchFamily="18" charset="0"/>
              </a:rPr>
              <a:t>      </a:t>
            </a:r>
            <a:r>
              <a:rPr lang="ru-RU" altLang="ru-RU" b="1" dirty="0">
                <a:solidFill>
                  <a:srgbClr val="FF0000"/>
                </a:solidFill>
                <a:latin typeface="Times New Roman" panose="02020603050405020304" pitchFamily="18" charset="0"/>
                <a:cs typeface="Times New Roman" panose="02020603050405020304" pitchFamily="18" charset="0"/>
              </a:rPr>
              <a:t> </a:t>
            </a:r>
            <a:r>
              <a:rPr lang="ru-RU" altLang="ru-RU" sz="1800" b="1" u="sng" dirty="0">
                <a:latin typeface="Times New Roman" panose="02020603050405020304" pitchFamily="18" charset="0"/>
                <a:cs typeface="Times New Roman" panose="02020603050405020304" pitchFamily="18" charset="0"/>
              </a:rPr>
              <a:t>Структура </a:t>
            </a:r>
            <a:r>
              <a:rPr lang="ru-RU" altLang="ru-RU" sz="1800" b="1" u="sng" dirty="0" smtClean="0">
                <a:latin typeface="Times New Roman" panose="02020603050405020304" pitchFamily="18" charset="0"/>
                <a:cs typeface="Times New Roman" panose="02020603050405020304" pitchFamily="18" charset="0"/>
              </a:rPr>
              <a:t>работы</a:t>
            </a:r>
            <a:r>
              <a:rPr lang="ru-RU" altLang="ru-RU" b="1" dirty="0">
                <a:latin typeface="Times New Roman" panose="02020603050405020304" pitchFamily="18" charset="0"/>
                <a:cs typeface="Times New Roman" panose="02020603050405020304" pitchFamily="18" charset="0"/>
              </a:rPr>
              <a:t>	</a:t>
            </a:r>
          </a:p>
        </p:txBody>
      </p:sp>
      <p:sp>
        <p:nvSpPr>
          <p:cNvPr id="9221" name="Rectangle 15"/>
          <p:cNvSpPr>
            <a:spLocks noChangeArrowheads="1"/>
          </p:cNvSpPr>
          <p:nvPr/>
        </p:nvSpPr>
        <p:spPr bwMode="auto">
          <a:xfrm>
            <a:off x="342900" y="1008162"/>
            <a:ext cx="976471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008063"/>
            <a:r>
              <a:rPr lang="ru-RU" altLang="ru-RU" sz="1800" b="1" u="sng" dirty="0" smtClean="0">
                <a:latin typeface="Times New Roman" panose="02020603050405020304" pitchFamily="18" charset="0"/>
                <a:cs typeface="Times New Roman" panose="02020603050405020304" pitchFamily="18" charset="0"/>
              </a:rPr>
              <a:t>Введение</a:t>
            </a:r>
            <a:endParaRPr lang="ru-RU" altLang="ru-RU" sz="1800" b="1" u="sng"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1.</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Моделирование напряженно-деформированного состояния полимерных композиционных </a:t>
            </a:r>
            <a:r>
              <a:rPr lang="ru-RU" sz="1800" b="1" dirty="0" smtClean="0">
                <a:latin typeface="Times New Roman" panose="02020603050405020304" pitchFamily="18" charset="0"/>
                <a:cs typeface="Times New Roman" panose="02020603050405020304" pitchFamily="18" charset="0"/>
              </a:rPr>
              <a:t>материалов</a:t>
            </a: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2. </a:t>
            </a:r>
            <a:r>
              <a:rPr lang="ru-RU" sz="1800" b="1" dirty="0">
                <a:latin typeface="Times New Roman" panose="02020603050405020304" pitchFamily="18" charset="0"/>
                <a:cs typeface="Times New Roman" panose="02020603050405020304" pitchFamily="18" charset="0"/>
              </a:rPr>
              <a:t>Испытания плоских образцов на растяжение</a:t>
            </a:r>
            <a:endParaRPr lang="ru-RU" altLang="ru-RU" sz="1800" b="1"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3.</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Нелинейное деформирование полимерных композиционных материалов</a:t>
            </a:r>
            <a:endParaRPr lang="ru-RU" altLang="ru-RU" sz="1800" b="1"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4.</a:t>
            </a:r>
            <a:r>
              <a:rPr lang="ru-RU" altLang="ru-RU" sz="1800" b="1" dirty="0">
                <a:latin typeface="Times New Roman" panose="02020603050405020304" pitchFamily="18" charset="0"/>
                <a:cs typeface="Times New Roman" panose="02020603050405020304" pitchFamily="18" charset="0"/>
              </a:rPr>
              <a:t> </a:t>
            </a:r>
            <a:r>
              <a:rPr lang="ru-RU" sz="1800" b="1" dirty="0">
                <a:latin typeface="Times New Roman" panose="02020603050405020304" pitchFamily="18" charset="0"/>
                <a:cs typeface="Times New Roman" panose="02020603050405020304" pitchFamily="18" charset="0"/>
              </a:rPr>
              <a:t>Деформирование композиционных материалов при переменных нагрузках</a:t>
            </a:r>
            <a:endParaRPr lang="ru-RU" altLang="ru-RU" sz="1800" b="1"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Глава </a:t>
            </a:r>
            <a:r>
              <a:rPr lang="ru-RU" altLang="ru-RU" sz="1800" b="1" u="sng" dirty="0">
                <a:latin typeface="Times New Roman" panose="02020603050405020304" pitchFamily="18" charset="0"/>
                <a:cs typeface="Times New Roman" panose="02020603050405020304" pitchFamily="18" charset="0"/>
              </a:rPr>
              <a:t>5.</a:t>
            </a:r>
            <a:r>
              <a:rPr lang="ru-RU" altLang="ru-RU" sz="1800" b="1" dirty="0">
                <a:latin typeface="Times New Roman" panose="02020603050405020304" pitchFamily="18" charset="0"/>
                <a:cs typeface="Times New Roman" panose="02020603050405020304" pitchFamily="18" charset="0"/>
              </a:rPr>
              <a:t> </a:t>
            </a:r>
            <a:r>
              <a:rPr lang="ru-RU" sz="1800" b="1" dirty="0" smtClean="0">
                <a:latin typeface="Times New Roman" panose="02020603050405020304" pitchFamily="18" charset="0"/>
                <a:cs typeface="Times New Roman" panose="02020603050405020304" pitchFamily="18" charset="0"/>
              </a:rPr>
              <a:t>Деформирование </a:t>
            </a:r>
            <a:r>
              <a:rPr lang="ru-RU" sz="1800" b="1" dirty="0">
                <a:latin typeface="Times New Roman" panose="02020603050405020304" pitchFamily="18" charset="0"/>
                <a:cs typeface="Times New Roman" panose="02020603050405020304" pitchFamily="18" charset="0"/>
              </a:rPr>
              <a:t>криволинейной слоистой балки</a:t>
            </a:r>
            <a:endParaRPr lang="ru-RU" altLang="ru-RU" sz="1800" b="1"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Заключение</a:t>
            </a:r>
            <a:endParaRPr lang="ru-RU" altLang="ru-RU" sz="1800" b="1" u="sng" dirty="0">
              <a:latin typeface="Times New Roman" panose="02020603050405020304" pitchFamily="18" charset="0"/>
              <a:cs typeface="Times New Roman" panose="02020603050405020304" pitchFamily="18" charset="0"/>
            </a:endParaRPr>
          </a:p>
          <a:p>
            <a:pPr defTabSz="1008063"/>
            <a:endParaRPr lang="ru-RU" altLang="ru-RU" sz="1800" b="1" dirty="0">
              <a:latin typeface="Times New Roman" panose="02020603050405020304" pitchFamily="18" charset="0"/>
              <a:cs typeface="Times New Roman" panose="02020603050405020304" pitchFamily="18" charset="0"/>
            </a:endParaRPr>
          </a:p>
          <a:p>
            <a:pPr defTabSz="1008063"/>
            <a:r>
              <a:rPr lang="ru-RU" altLang="ru-RU" sz="1800" b="1" u="sng" dirty="0" smtClean="0">
                <a:latin typeface="Times New Roman" panose="02020603050405020304" pitchFamily="18" charset="0"/>
                <a:cs typeface="Times New Roman" panose="02020603050405020304" pitchFamily="18" charset="0"/>
              </a:rPr>
              <a:t>Список </a:t>
            </a:r>
            <a:r>
              <a:rPr lang="ru-RU" altLang="ru-RU" sz="1800" b="1" u="sng" dirty="0">
                <a:latin typeface="Times New Roman" panose="02020603050405020304" pitchFamily="18" charset="0"/>
                <a:cs typeface="Times New Roman" panose="02020603050405020304" pitchFamily="18" charset="0"/>
              </a:rPr>
              <a:t>литературы</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p:nvPr/>
        </p:nvPicPr>
        <p:blipFill>
          <a:blip r:embed="rId2" cstate="print">
            <a:extLst>
              <a:ext uri="{28A0092B-C50C-407E-A947-70E740481C1C}">
                <a14:useLocalDpi xmlns:a14="http://schemas.microsoft.com/office/drawing/2010/main" val="0"/>
              </a:ext>
            </a:extLst>
          </a:blip>
          <a:stretch>
            <a:fillRect/>
          </a:stretch>
        </p:blipFill>
        <p:spPr>
          <a:xfrm>
            <a:off x="1758657" y="3744466"/>
            <a:ext cx="2541848" cy="2607983"/>
          </a:xfrm>
          <a:prstGeom prst="rect">
            <a:avLst/>
          </a:prstGeom>
        </p:spPr>
      </p:pic>
      <p:pic>
        <p:nvPicPr>
          <p:cNvPr id="13" name="Рисунок 12" descr="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47" y="1305501"/>
            <a:ext cx="4338615" cy="3447077"/>
          </a:xfrm>
          <a:prstGeom prst="rect">
            <a:avLst/>
          </a:prstGeom>
          <a:noFill/>
          <a:ln>
            <a:noFill/>
          </a:ln>
        </p:spPr>
      </p:pic>
      <p:pic>
        <p:nvPicPr>
          <p:cNvPr id="6" name="Рисунок 5"/>
          <p:cNvPicPr/>
          <p:nvPr/>
        </p:nvPicPr>
        <p:blipFill>
          <a:blip r:embed="rId4" cstate="print">
            <a:extLst>
              <a:ext uri="{28A0092B-C50C-407E-A947-70E740481C1C}">
                <a14:useLocalDpi xmlns:a14="http://schemas.microsoft.com/office/drawing/2010/main" val="0"/>
              </a:ext>
            </a:extLst>
          </a:blip>
          <a:stretch>
            <a:fillRect/>
          </a:stretch>
        </p:blipFill>
        <p:spPr>
          <a:xfrm>
            <a:off x="276833" y="288082"/>
            <a:ext cx="2638961" cy="2757374"/>
          </a:xfrm>
          <a:prstGeom prst="rect">
            <a:avLst/>
          </a:prstGeom>
        </p:spPr>
      </p:pic>
      <p:pic>
        <p:nvPicPr>
          <p:cNvPr id="7" name="Рисунок 6"/>
          <p:cNvPicPr/>
          <p:nvPr/>
        </p:nvPicPr>
        <p:blipFill>
          <a:blip r:embed="rId5" cstate="print">
            <a:extLst>
              <a:ext uri="{28A0092B-C50C-407E-A947-70E740481C1C}">
                <a14:useLocalDpi xmlns:a14="http://schemas.microsoft.com/office/drawing/2010/main" val="0"/>
              </a:ext>
            </a:extLst>
          </a:blip>
          <a:stretch>
            <a:fillRect/>
          </a:stretch>
        </p:blipFill>
        <p:spPr>
          <a:xfrm>
            <a:off x="3181373" y="288082"/>
            <a:ext cx="2647495" cy="2967681"/>
          </a:xfrm>
          <a:prstGeom prst="rect">
            <a:avLst/>
          </a:prstGeom>
        </p:spPr>
      </p:pic>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7</a:t>
            </a:fld>
            <a:endParaRPr lang="ru-RU" altLang="en-US" dirty="0"/>
          </a:p>
        </p:txBody>
      </p:sp>
      <p:sp>
        <p:nvSpPr>
          <p:cNvPr id="5" name="TextBox 4"/>
          <p:cNvSpPr txBox="1"/>
          <p:nvPr/>
        </p:nvSpPr>
        <p:spPr>
          <a:xfrm>
            <a:off x="179934" y="50"/>
            <a:ext cx="10153128"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Экспериментальные кривые деформирования волокнистых композиционных материалов</a:t>
            </a:r>
            <a:endParaRPr lang="ru-RU" b="1" u="sng"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448569" y="2880370"/>
            <a:ext cx="4896544" cy="1077218"/>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Диаграммы деформирования углепластиков с различными схемами </a:t>
            </a:r>
            <a:r>
              <a:rPr lang="ru-RU" sz="1400" dirty="0">
                <a:latin typeface="Times New Roman" panose="02020603050405020304" pitchFamily="18" charset="0"/>
                <a:cs typeface="Times New Roman" panose="02020603050405020304" pitchFamily="18" charset="0"/>
              </a:rPr>
              <a:t>армирования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ru-RU" sz="1200" dirty="0" err="1" smtClean="0">
                <a:latin typeface="Times New Roman" panose="02020603050405020304" pitchFamily="18" charset="0"/>
                <a:cs typeface="Times New Roman" panose="02020603050405020304" pitchFamily="18" charset="0"/>
              </a:rPr>
              <a:t>Лагас</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П.А. Нелинейный характер зависимости «напряжение-деформация» для слоистых </a:t>
            </a:r>
            <a:r>
              <a:rPr lang="ru-RU" sz="1200" dirty="0" err="1">
                <a:latin typeface="Times New Roman" panose="02020603050405020304" pitchFamily="18" charset="0"/>
                <a:cs typeface="Times New Roman" panose="02020603050405020304" pitchFamily="18" charset="0"/>
              </a:rPr>
              <a:t>графитоэпоксидных</a:t>
            </a:r>
            <a:r>
              <a:rPr lang="ru-RU" sz="1200" dirty="0">
                <a:latin typeface="Times New Roman" panose="02020603050405020304" pitchFamily="18" charset="0"/>
                <a:cs typeface="Times New Roman" panose="02020603050405020304" pitchFamily="18" charset="0"/>
              </a:rPr>
              <a:t> пластиков // Аэрокосмическая </a:t>
            </a:r>
            <a:r>
              <a:rPr lang="ru-RU" sz="1200" dirty="0" smtClean="0">
                <a:latin typeface="Times New Roman" panose="02020603050405020304" pitchFamily="18" charset="0"/>
                <a:cs typeface="Times New Roman" panose="02020603050405020304" pitchFamily="18" charset="0"/>
              </a:rPr>
              <a:t>техника.</a:t>
            </a:r>
            <a:r>
              <a:rPr lang="en-US" sz="1200" dirty="0" smtClean="0">
                <a:latin typeface="Times New Roman" panose="02020603050405020304" pitchFamily="18" charset="0"/>
                <a:cs typeface="Times New Roman" panose="02020603050405020304" pitchFamily="18" charset="0"/>
              </a:rPr>
              <a:t> </a:t>
            </a:r>
            <a:r>
              <a:rPr lang="ru-RU" sz="1200" dirty="0" smtClean="0">
                <a:latin typeface="Times New Roman" panose="02020603050405020304" pitchFamily="18" charset="0"/>
                <a:cs typeface="Times New Roman" panose="02020603050405020304" pitchFamily="18" charset="0"/>
              </a:rPr>
              <a:t>1985</a:t>
            </a:r>
            <a:r>
              <a:rPr lang="ru-RU" sz="1200" dirty="0">
                <a:latin typeface="Times New Roman" panose="02020603050405020304" pitchFamily="18" charset="0"/>
                <a:cs typeface="Times New Roman" panose="02020603050405020304" pitchFamily="18" charset="0"/>
              </a:rPr>
              <a:t>. </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4</a:t>
            </a:r>
            <a:r>
              <a:rPr lang="ru-RU" sz="1200" dirty="0" smtClean="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С. </a:t>
            </a:r>
            <a:r>
              <a:rPr lang="ru-RU" sz="1200" dirty="0" smtClean="0">
                <a:latin typeface="Times New Roman" panose="02020603050405020304" pitchFamily="18" charset="0"/>
                <a:cs typeface="Times New Roman" panose="02020603050405020304" pitchFamily="18" charset="0"/>
              </a:rPr>
              <a:t>102-111</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28671" y="6192738"/>
            <a:ext cx="5203973" cy="1077218"/>
          </a:xfrm>
          <a:prstGeom prst="rect">
            <a:avLst/>
          </a:prstGeom>
          <a:noFill/>
        </p:spPr>
        <p:txBody>
          <a:bodyPr wrap="square" rtlCol="0">
            <a:spAutoFit/>
          </a:bodyPr>
          <a:lstStyle/>
          <a:p>
            <a:pPr algn="ctr"/>
            <a:r>
              <a:rPr lang="ru-RU" sz="1400" dirty="0">
                <a:latin typeface="Times New Roman" panose="02020603050405020304" pitchFamily="18" charset="0"/>
                <a:cs typeface="Times New Roman" panose="02020603050405020304" pitchFamily="18" charset="0"/>
              </a:rPr>
              <a:t>Гистерезис </a:t>
            </a:r>
            <a:r>
              <a:rPr lang="ru-RU" sz="1400" dirty="0" smtClean="0">
                <a:latin typeface="Times New Roman" panose="02020603050405020304" pitchFamily="18" charset="0"/>
                <a:cs typeface="Times New Roman" panose="02020603050405020304" pitchFamily="18" charset="0"/>
              </a:rPr>
              <a:t>и остаточные деформации при </a:t>
            </a:r>
            <a:r>
              <a:rPr lang="ru-RU" sz="1400" dirty="0" err="1" smtClean="0">
                <a:latin typeface="Times New Roman" panose="02020603050405020304" pitchFamily="18" charset="0"/>
                <a:cs typeface="Times New Roman" panose="02020603050405020304" pitchFamily="18" charset="0"/>
              </a:rPr>
              <a:t>нагружении</a:t>
            </a:r>
            <a:r>
              <a:rPr lang="ru-RU" sz="1400" dirty="0" smtClean="0">
                <a:latin typeface="Times New Roman" panose="02020603050405020304" pitchFamily="18" charset="0"/>
                <a:cs typeface="Times New Roman" panose="02020603050405020304" pitchFamily="18" charset="0"/>
              </a:rPr>
              <a:t> и разгрузке образца </a:t>
            </a:r>
            <a:r>
              <a:rPr lang="ru-RU" sz="1400" dirty="0">
                <a:latin typeface="Times New Roman" panose="02020603050405020304" pitchFamily="18" charset="0"/>
                <a:cs typeface="Times New Roman" panose="02020603050405020304" pitchFamily="18" charset="0"/>
              </a:rPr>
              <a:t>с укладкой ±30°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ru-RU" sz="1200" dirty="0" err="1">
                <a:latin typeface="Times New Roman" panose="02020603050405020304" pitchFamily="18" charset="0"/>
                <a:cs typeface="Times New Roman" panose="02020603050405020304" pitchFamily="18" charset="0"/>
              </a:rPr>
              <a:t>Лагас</a:t>
            </a:r>
            <a:r>
              <a:rPr lang="ru-RU" sz="1200" dirty="0">
                <a:latin typeface="Times New Roman" panose="02020603050405020304" pitchFamily="18" charset="0"/>
                <a:cs typeface="Times New Roman" panose="02020603050405020304" pitchFamily="18" charset="0"/>
              </a:rPr>
              <a:t> П.А. Нелинейный характер зависимости «напряжение-деформация» для слоистых </a:t>
            </a:r>
            <a:r>
              <a:rPr lang="ru-RU" sz="1200" dirty="0" err="1">
                <a:latin typeface="Times New Roman" panose="02020603050405020304" pitchFamily="18" charset="0"/>
                <a:cs typeface="Times New Roman" panose="02020603050405020304" pitchFamily="18" charset="0"/>
              </a:rPr>
              <a:t>графитоэпоксидных</a:t>
            </a:r>
            <a:r>
              <a:rPr lang="ru-RU" sz="1200" dirty="0">
                <a:latin typeface="Times New Roman" panose="02020603050405020304" pitchFamily="18" charset="0"/>
                <a:cs typeface="Times New Roman" panose="02020603050405020304" pitchFamily="18" charset="0"/>
              </a:rPr>
              <a:t> пластиков // Аэрокосмическая техника.</a:t>
            </a:r>
            <a:r>
              <a:rPr lang="en-US" sz="1200" dirty="0">
                <a:latin typeface="Times New Roman" panose="02020603050405020304" pitchFamily="18" charset="0"/>
                <a:cs typeface="Times New Roman" panose="02020603050405020304" pitchFamily="18" charset="0"/>
              </a:rPr>
              <a:t> </a:t>
            </a:r>
            <a:r>
              <a:rPr lang="ru-RU" sz="1200" dirty="0">
                <a:latin typeface="Times New Roman" panose="02020603050405020304" pitchFamily="18" charset="0"/>
                <a:cs typeface="Times New Roman" panose="02020603050405020304" pitchFamily="18" charset="0"/>
              </a:rPr>
              <a:t>1985. № 4. С. 102-111</a:t>
            </a:r>
            <a:r>
              <a:rPr lang="en-US" sz="1200" dirty="0">
                <a:latin typeface="Times New Roman" panose="02020603050405020304" pitchFamily="18" charset="0"/>
                <a:cs typeface="Times New Roman" panose="02020603050405020304" pitchFamily="18" charset="0"/>
              </a:rPr>
              <a:t>)</a:t>
            </a:r>
            <a:endParaRPr lang="ru-RU" sz="1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300614" y="4824586"/>
            <a:ext cx="4032448" cy="1508105"/>
          </a:xfrm>
          <a:prstGeom prst="rect">
            <a:avLst/>
          </a:prstGeom>
          <a:noFill/>
        </p:spPr>
        <p:txBody>
          <a:bodyPr wrap="square" rtlCol="0">
            <a:spAutoFit/>
          </a:bodyPr>
          <a:lstStyle/>
          <a:p>
            <a:pPr algn="ctr"/>
            <a:r>
              <a:rPr lang="ru-RU" sz="1400" dirty="0" smtClean="0">
                <a:latin typeface="Times New Roman" panose="02020603050405020304" pitchFamily="18" charset="0"/>
                <a:cs typeface="Times New Roman" panose="02020603050405020304" pitchFamily="18" charset="0"/>
              </a:rPr>
              <a:t>Кривые деформирования при сдвиге в плоскости слоя. Углепластики AS4/3501-6 (1), IM7/8552 (2), G40/800 (3), </a:t>
            </a:r>
            <a:r>
              <a:rPr lang="ru-RU" sz="1400" dirty="0">
                <a:latin typeface="Times New Roman" panose="02020603050405020304" pitchFamily="18" charset="0"/>
                <a:cs typeface="Times New Roman" panose="02020603050405020304" pitchFamily="18" charset="0"/>
              </a:rPr>
              <a:t>стеклопластик LY556/60 (4) </a:t>
            </a:r>
          </a:p>
          <a:p>
            <a:pPr algn="ct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WWFE-III</a:t>
            </a: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endParaRPr lang="en-US" sz="1400" dirty="0" smtClean="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t>
            </a:r>
            <a:r>
              <a:rPr lang="en-US" sz="1200" dirty="0" err="1" smtClean="0">
                <a:latin typeface="Times New Roman" panose="02020603050405020304" pitchFamily="18" charset="0"/>
                <a:cs typeface="Times New Roman" panose="02020603050405020304" pitchFamily="18" charset="0"/>
              </a:rPr>
              <a:t>Kaddour</a:t>
            </a:r>
            <a:r>
              <a:rPr lang="en-US" sz="1200" dirty="0" smtClean="0">
                <a:latin typeface="Times New Roman" panose="02020603050405020304" pitchFamily="18" charset="0"/>
                <a:cs typeface="Times New Roman" panose="02020603050405020304" pitchFamily="18" charset="0"/>
              </a:rPr>
              <a:t> A.S., Hinton M.J., Li S., Smith P.A. Instructions to contributors of the Third World-Wide Failure Exercise (WWFE-III) Part A. 48 p.)</a:t>
            </a:r>
            <a:endParaRPr lang="ru-RU"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932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8</a:t>
            </a:fld>
            <a:endParaRPr lang="ru-RU" altLang="en-US"/>
          </a:p>
        </p:txBody>
      </p:sp>
      <p:sp>
        <p:nvSpPr>
          <p:cNvPr id="5" name="TextBox 4"/>
          <p:cNvSpPr txBox="1"/>
          <p:nvPr/>
        </p:nvSpPr>
        <p:spPr>
          <a:xfrm>
            <a:off x="151809" y="134774"/>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Подходы к моделированию нелинейного деформирования</a:t>
            </a:r>
            <a:endParaRPr lang="ru-RU" b="1" u="sng"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ext uri="{D42A27DB-BD31-4B8C-83A1-F6EECF244321}">
                <p14:modId xmlns:p14="http://schemas.microsoft.com/office/powerpoint/2010/main" val="3349198729"/>
              </p:ext>
            </p:extLst>
          </p:nvPr>
        </p:nvGraphicFramePr>
        <p:xfrm>
          <a:off x="5399567" y="846392"/>
          <a:ext cx="1704975" cy="663575"/>
        </p:xfrm>
        <a:graphic>
          <a:graphicData uri="http://schemas.openxmlformats.org/presentationml/2006/ole">
            <mc:AlternateContent xmlns:mc="http://schemas.openxmlformats.org/markup-compatibility/2006">
              <mc:Choice xmlns:v="urn:schemas-microsoft-com:vml" Requires="v">
                <p:oleObj spid="_x0000_s4036" name="Equation" r:id="rId3" imgW="1663560" imgH="672840" progId="Equation.DSMT4">
                  <p:embed/>
                </p:oleObj>
              </mc:Choice>
              <mc:Fallback>
                <p:oleObj name="Equation" r:id="rId3" imgW="1663560" imgH="672840" progId="Equation.DSMT4">
                  <p:embed/>
                  <p:pic>
                    <p:nvPicPr>
                      <p:cNvPr id="0" name="Object 1"/>
                      <p:cNvPicPr>
                        <a:picLocks noChangeAspect="1" noChangeArrowheads="1"/>
                      </p:cNvPicPr>
                      <p:nvPr/>
                    </p:nvPicPr>
                    <p:blipFill>
                      <a:blip r:embed="rId4"/>
                      <a:srcRect/>
                      <a:stretch>
                        <a:fillRect/>
                      </a:stretch>
                    </p:blipFill>
                    <p:spPr bwMode="auto">
                      <a:xfrm>
                        <a:off x="5399567" y="846392"/>
                        <a:ext cx="1704975"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67966" y="1029344"/>
            <a:ext cx="345638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a:t>
            </a:r>
            <a:r>
              <a:rPr lang="ru-RU" sz="1600" dirty="0" err="1" smtClean="0">
                <a:latin typeface="Times New Roman" panose="02020603050405020304" pitchFamily="18" charset="0"/>
                <a:cs typeface="Times New Roman" panose="02020603050405020304" pitchFamily="18" charset="0"/>
              </a:rPr>
              <a:t>Рамберга-Осгуда</a:t>
            </a:r>
            <a:endParaRPr lang="ru-RU" sz="1600" dirty="0">
              <a:latin typeface="Times New Roman" panose="02020603050405020304" pitchFamily="18" charset="0"/>
              <a:cs typeface="Times New Roman" panose="02020603050405020304" pitchFamily="18" charset="0"/>
            </a:endParaRPr>
          </a:p>
        </p:txBody>
      </p:sp>
      <p:graphicFrame>
        <p:nvGraphicFramePr>
          <p:cNvPr id="10" name="Объект 9"/>
          <p:cNvGraphicFramePr>
            <a:graphicFrameLocks noChangeAspect="1"/>
          </p:cNvGraphicFramePr>
          <p:nvPr>
            <p:extLst>
              <p:ext uri="{D42A27DB-BD31-4B8C-83A1-F6EECF244321}">
                <p14:modId xmlns:p14="http://schemas.microsoft.com/office/powerpoint/2010/main" val="203189003"/>
              </p:ext>
            </p:extLst>
          </p:nvPr>
        </p:nvGraphicFramePr>
        <p:xfrm>
          <a:off x="5399567" y="2054225"/>
          <a:ext cx="1236663" cy="620713"/>
        </p:xfrm>
        <a:graphic>
          <a:graphicData uri="http://schemas.openxmlformats.org/presentationml/2006/ole">
            <mc:AlternateContent xmlns:mc="http://schemas.openxmlformats.org/markup-compatibility/2006">
              <mc:Choice xmlns:v="urn:schemas-microsoft-com:vml" Requires="v">
                <p:oleObj spid="_x0000_s4037" name="Equation" r:id="rId5" imgW="1218960" imgH="583920" progId="Equation.DSMT4">
                  <p:embed/>
                </p:oleObj>
              </mc:Choice>
              <mc:Fallback>
                <p:oleObj name="Equation" r:id="rId5" imgW="1218960" imgH="583920" progId="Equation.DSMT4">
                  <p:embed/>
                  <p:pic>
                    <p:nvPicPr>
                      <p:cNvPr id="0" name="Object 3"/>
                      <p:cNvPicPr>
                        <a:picLocks noChangeAspect="1" noChangeArrowheads="1"/>
                      </p:cNvPicPr>
                      <p:nvPr/>
                    </p:nvPicPr>
                    <p:blipFill>
                      <a:blip r:embed="rId6"/>
                      <a:srcRect/>
                      <a:stretch>
                        <a:fillRect/>
                      </a:stretch>
                    </p:blipFill>
                    <p:spPr bwMode="auto">
                      <a:xfrm>
                        <a:off x="5399567" y="2054225"/>
                        <a:ext cx="1236663" cy="620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67966" y="2209799"/>
            <a:ext cx="4464496"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теории пластичности</a:t>
            </a:r>
            <a:endParaRPr lang="ru-RU" sz="1600" dirty="0">
              <a:latin typeface="Times New Roman" panose="02020603050405020304" pitchFamily="18" charset="0"/>
              <a:cs typeface="Times New Roman" panose="02020603050405020304" pitchFamily="18" charset="0"/>
            </a:endParaRPr>
          </a:p>
        </p:txBody>
      </p:sp>
      <p:graphicFrame>
        <p:nvGraphicFramePr>
          <p:cNvPr id="13" name="Объект 12"/>
          <p:cNvGraphicFramePr>
            <a:graphicFrameLocks noChangeAspect="1"/>
          </p:cNvGraphicFramePr>
          <p:nvPr>
            <p:extLst>
              <p:ext uri="{D42A27DB-BD31-4B8C-83A1-F6EECF244321}">
                <p14:modId xmlns:p14="http://schemas.microsoft.com/office/powerpoint/2010/main" val="232051080"/>
              </p:ext>
            </p:extLst>
          </p:nvPr>
        </p:nvGraphicFramePr>
        <p:xfrm>
          <a:off x="5399567" y="3213100"/>
          <a:ext cx="1423988" cy="301625"/>
        </p:xfrm>
        <a:graphic>
          <a:graphicData uri="http://schemas.openxmlformats.org/presentationml/2006/ole">
            <mc:AlternateContent xmlns:mc="http://schemas.openxmlformats.org/markup-compatibility/2006">
              <mc:Choice xmlns:v="urn:schemas-microsoft-com:vml" Requires="v">
                <p:oleObj spid="_x0000_s4038" name="Equation" r:id="rId7" imgW="1460160" imgH="304560" progId="Equation.DSMT4">
                  <p:embed/>
                </p:oleObj>
              </mc:Choice>
              <mc:Fallback>
                <p:oleObj name="Equation" r:id="rId7" imgW="1460160" imgH="304560" progId="Equation.DSMT4">
                  <p:embed/>
                  <p:pic>
                    <p:nvPicPr>
                      <p:cNvPr id="0" name="Object 5"/>
                      <p:cNvPicPr>
                        <a:picLocks noChangeAspect="1" noChangeArrowheads="1"/>
                      </p:cNvPicPr>
                      <p:nvPr/>
                    </p:nvPicPr>
                    <p:blipFill>
                      <a:blip r:embed="rId8"/>
                      <a:srcRect/>
                      <a:stretch>
                        <a:fillRect/>
                      </a:stretch>
                    </p:blipFill>
                    <p:spPr bwMode="auto">
                      <a:xfrm>
                        <a:off x="5399567" y="3213100"/>
                        <a:ext cx="1423988"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467966" y="3220665"/>
            <a:ext cx="3960440"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Полиномиальная аппроксимация</a:t>
            </a:r>
            <a:endParaRPr lang="ru-RU" sz="1600" dirty="0">
              <a:latin typeface="Times New Roman" panose="02020603050405020304" pitchFamily="18" charset="0"/>
              <a:cs typeface="Times New Roman" panose="02020603050405020304" pitchFamily="18" charset="0"/>
            </a:endParaRPr>
          </a:p>
        </p:txBody>
      </p:sp>
      <p:graphicFrame>
        <p:nvGraphicFramePr>
          <p:cNvPr id="18" name="Объект 17"/>
          <p:cNvGraphicFramePr>
            <a:graphicFrameLocks noChangeAspect="1"/>
          </p:cNvGraphicFramePr>
          <p:nvPr>
            <p:extLst>
              <p:ext uri="{D42A27DB-BD31-4B8C-83A1-F6EECF244321}">
                <p14:modId xmlns:p14="http://schemas.microsoft.com/office/powerpoint/2010/main" val="3975692552"/>
              </p:ext>
            </p:extLst>
          </p:nvPr>
        </p:nvGraphicFramePr>
        <p:xfrm>
          <a:off x="5402040" y="3867770"/>
          <a:ext cx="3949700" cy="812800"/>
        </p:xfrm>
        <a:graphic>
          <a:graphicData uri="http://schemas.openxmlformats.org/presentationml/2006/ole">
            <mc:AlternateContent xmlns:mc="http://schemas.openxmlformats.org/markup-compatibility/2006">
              <mc:Choice xmlns:v="urn:schemas-microsoft-com:vml" Requires="v">
                <p:oleObj spid="_x0000_s4039" name="Equation" r:id="rId9" imgW="3936960" imgH="812520" progId="Equation.DSMT4">
                  <p:embed/>
                </p:oleObj>
              </mc:Choice>
              <mc:Fallback>
                <p:oleObj name="Equation" r:id="rId9" imgW="3936960" imgH="812520" progId="Equation.DSMT4">
                  <p:embed/>
                  <p:pic>
                    <p:nvPicPr>
                      <p:cNvPr id="0" name="Object 9"/>
                      <p:cNvPicPr>
                        <a:picLocks noChangeAspect="1" noChangeArrowheads="1"/>
                      </p:cNvPicPr>
                      <p:nvPr/>
                    </p:nvPicPr>
                    <p:blipFill>
                      <a:blip r:embed="rId10"/>
                      <a:srcRect/>
                      <a:stretch>
                        <a:fillRect/>
                      </a:stretch>
                    </p:blipFill>
                    <p:spPr bwMode="auto">
                      <a:xfrm>
                        <a:off x="5402040" y="3867770"/>
                        <a:ext cx="39497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467966" y="4100164"/>
            <a:ext cx="5256584" cy="338554"/>
          </a:xfrm>
          <a:prstGeom prst="rect">
            <a:avLst/>
          </a:prstGeom>
          <a:noFill/>
        </p:spPr>
        <p:txBody>
          <a:bodyPr wrap="square" rtlCol="0">
            <a:spAutoFit/>
          </a:bodyPr>
          <a:lstStyle/>
          <a:p>
            <a:r>
              <a:rPr lang="ru-RU" sz="1600" dirty="0" smtClean="0">
                <a:latin typeface="Times New Roman" panose="02020603050405020304" pitchFamily="18" charset="0"/>
                <a:cs typeface="Times New Roman" panose="02020603050405020304" pitchFamily="18" charset="0"/>
              </a:rPr>
              <a:t>Соотношения в виде дифференциальных уравнений</a:t>
            </a:r>
            <a:endParaRPr lang="ru-RU" sz="1600" dirty="0">
              <a:latin typeface="Times New Roman" panose="02020603050405020304" pitchFamily="18" charset="0"/>
              <a:cs typeface="Times New Roman" panose="02020603050405020304" pitchFamily="18" charset="0"/>
            </a:endParaRPr>
          </a:p>
        </p:txBody>
      </p:sp>
      <p:graphicFrame>
        <p:nvGraphicFramePr>
          <p:cNvPr id="6" name="Объект 5"/>
          <p:cNvGraphicFramePr>
            <a:graphicFrameLocks noChangeAspect="1"/>
          </p:cNvGraphicFramePr>
          <p:nvPr>
            <p:extLst>
              <p:ext uri="{D42A27DB-BD31-4B8C-83A1-F6EECF244321}">
                <p14:modId xmlns:p14="http://schemas.microsoft.com/office/powerpoint/2010/main" val="2498246712"/>
              </p:ext>
            </p:extLst>
          </p:nvPr>
        </p:nvGraphicFramePr>
        <p:xfrm>
          <a:off x="5368354" y="4825081"/>
          <a:ext cx="2084388" cy="617538"/>
        </p:xfrm>
        <a:graphic>
          <a:graphicData uri="http://schemas.openxmlformats.org/presentationml/2006/ole">
            <mc:AlternateContent xmlns:mc="http://schemas.openxmlformats.org/markup-compatibility/2006">
              <mc:Choice xmlns:v="urn:schemas-microsoft-com:vml" Requires="v">
                <p:oleObj spid="_x0000_s4040" name="Equation" r:id="rId11" imgW="2095200" imgH="609480" progId="Equation.DSMT4">
                  <p:embed/>
                </p:oleObj>
              </mc:Choice>
              <mc:Fallback>
                <p:oleObj name="Equation" r:id="rId11" imgW="2095200" imgH="609480" progId="Equation.DSMT4">
                  <p:embed/>
                  <p:pic>
                    <p:nvPicPr>
                      <p:cNvPr id="0" name="Object 76"/>
                      <p:cNvPicPr>
                        <a:picLocks noChangeAspect="1" noChangeArrowheads="1"/>
                      </p:cNvPicPr>
                      <p:nvPr/>
                    </p:nvPicPr>
                    <p:blipFill>
                      <a:blip r:embed="rId12"/>
                      <a:srcRect/>
                      <a:stretch>
                        <a:fillRect/>
                      </a:stretch>
                    </p:blipFill>
                    <p:spPr bwMode="auto">
                      <a:xfrm>
                        <a:off x="5368354" y="4825081"/>
                        <a:ext cx="208438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Объект 11"/>
          <p:cNvGraphicFramePr>
            <a:graphicFrameLocks noChangeAspect="1"/>
          </p:cNvGraphicFramePr>
          <p:nvPr>
            <p:extLst>
              <p:ext uri="{D42A27DB-BD31-4B8C-83A1-F6EECF244321}">
                <p14:modId xmlns:p14="http://schemas.microsoft.com/office/powerpoint/2010/main" val="1673797738"/>
              </p:ext>
            </p:extLst>
          </p:nvPr>
        </p:nvGraphicFramePr>
        <p:xfrm>
          <a:off x="5965279" y="5860494"/>
          <a:ext cx="4295775" cy="777875"/>
        </p:xfrm>
        <a:graphic>
          <a:graphicData uri="http://schemas.openxmlformats.org/presentationml/2006/ole">
            <mc:AlternateContent xmlns:mc="http://schemas.openxmlformats.org/markup-compatibility/2006">
              <mc:Choice xmlns:v="urn:schemas-microsoft-com:vml" Requires="v">
                <p:oleObj spid="_x0000_s4041" name="Equation" r:id="rId13" imgW="4317840" imgH="761760" progId="Equation.DSMT4">
                  <p:embed/>
                </p:oleObj>
              </mc:Choice>
              <mc:Fallback>
                <p:oleObj name="Equation" r:id="rId13" imgW="4317840" imgH="761760" progId="Equation.DSMT4">
                  <p:embed/>
                  <p:pic>
                    <p:nvPicPr>
                      <p:cNvPr id="0" name="Object 78"/>
                      <p:cNvPicPr>
                        <a:picLocks noChangeAspect="1" noChangeArrowheads="1"/>
                      </p:cNvPicPr>
                      <p:nvPr/>
                    </p:nvPicPr>
                    <p:blipFill>
                      <a:blip r:embed="rId14"/>
                      <a:srcRect/>
                      <a:stretch>
                        <a:fillRect/>
                      </a:stretch>
                    </p:blipFill>
                    <p:spPr bwMode="auto">
                      <a:xfrm>
                        <a:off x="5965279" y="5860494"/>
                        <a:ext cx="4295775"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Объект 14"/>
          <p:cNvGraphicFramePr>
            <a:graphicFrameLocks noChangeAspect="1"/>
          </p:cNvGraphicFramePr>
          <p:nvPr>
            <p:extLst>
              <p:ext uri="{D42A27DB-BD31-4B8C-83A1-F6EECF244321}">
                <p14:modId xmlns:p14="http://schemas.microsoft.com/office/powerpoint/2010/main" val="468572664"/>
              </p:ext>
            </p:extLst>
          </p:nvPr>
        </p:nvGraphicFramePr>
        <p:xfrm>
          <a:off x="6024935" y="5512552"/>
          <a:ext cx="1195388" cy="254000"/>
        </p:xfrm>
        <a:graphic>
          <a:graphicData uri="http://schemas.openxmlformats.org/presentationml/2006/ole">
            <mc:AlternateContent xmlns:mc="http://schemas.openxmlformats.org/markup-compatibility/2006">
              <mc:Choice xmlns:v="urn:schemas-microsoft-com:vml" Requires="v">
                <p:oleObj spid="_x0000_s4042" name="Equation" r:id="rId15" imgW="1206360" imgH="253800" progId="Equation.DSMT4">
                  <p:embed/>
                </p:oleObj>
              </mc:Choice>
              <mc:Fallback>
                <p:oleObj name="Equation" r:id="rId15" imgW="1206360" imgH="253800" progId="Equation.DSMT4">
                  <p:embed/>
                  <p:pic>
                    <p:nvPicPr>
                      <p:cNvPr id="0" name="Object 80"/>
                      <p:cNvPicPr>
                        <a:picLocks noChangeAspect="1" noChangeArrowheads="1"/>
                      </p:cNvPicPr>
                      <p:nvPr/>
                    </p:nvPicPr>
                    <p:blipFill>
                      <a:blip r:embed="rId16"/>
                      <a:srcRect/>
                      <a:stretch>
                        <a:fillRect/>
                      </a:stretch>
                    </p:blipFill>
                    <p:spPr bwMode="auto">
                      <a:xfrm>
                        <a:off x="6024935" y="5512552"/>
                        <a:ext cx="1195388"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19"/>
          <p:cNvSpPr txBox="1"/>
          <p:nvPr/>
        </p:nvSpPr>
        <p:spPr>
          <a:xfrm>
            <a:off x="467966" y="4931663"/>
            <a:ext cx="3960440" cy="338554"/>
          </a:xfrm>
          <a:prstGeom prst="rect">
            <a:avLst/>
          </a:prstGeom>
          <a:noFill/>
        </p:spPr>
        <p:txBody>
          <a:bodyPr wrap="square" rtlCol="0">
            <a:spAutoFit/>
          </a:bodyPr>
          <a:lstStyle/>
          <a:p>
            <a:r>
              <a:rPr lang="ru-RU" sz="1600" dirty="0" err="1" smtClean="0">
                <a:latin typeface="Times New Roman" panose="02020603050405020304" pitchFamily="18" charset="0"/>
                <a:cs typeface="Times New Roman" panose="02020603050405020304" pitchFamily="18" charset="0"/>
              </a:rPr>
              <a:t>Эндохронная</a:t>
            </a:r>
            <a:r>
              <a:rPr lang="ru-RU" sz="1600" dirty="0" smtClean="0">
                <a:latin typeface="Times New Roman" panose="02020603050405020304" pitchFamily="18" charset="0"/>
                <a:cs typeface="Times New Roman" panose="02020603050405020304" pitchFamily="18" charset="0"/>
              </a:rPr>
              <a:t> теория</a:t>
            </a:r>
            <a:endParaRPr lang="ru-RU" sz="1600" dirty="0">
              <a:latin typeface="Times New Roman" panose="02020603050405020304" pitchFamily="18" charset="0"/>
              <a:cs typeface="Times New Roman" panose="02020603050405020304" pitchFamily="18" charset="0"/>
            </a:endParaRPr>
          </a:p>
        </p:txBody>
      </p:sp>
      <p:graphicFrame>
        <p:nvGraphicFramePr>
          <p:cNvPr id="21" name="Объект 20"/>
          <p:cNvGraphicFramePr>
            <a:graphicFrameLocks noChangeAspect="1"/>
          </p:cNvGraphicFramePr>
          <p:nvPr>
            <p:extLst>
              <p:ext uri="{D42A27DB-BD31-4B8C-83A1-F6EECF244321}">
                <p14:modId xmlns:p14="http://schemas.microsoft.com/office/powerpoint/2010/main" val="1387839471"/>
              </p:ext>
            </p:extLst>
          </p:nvPr>
        </p:nvGraphicFramePr>
        <p:xfrm>
          <a:off x="7220323" y="2122582"/>
          <a:ext cx="3022600" cy="419100"/>
        </p:xfrm>
        <a:graphic>
          <a:graphicData uri="http://schemas.openxmlformats.org/presentationml/2006/ole">
            <mc:AlternateContent xmlns:mc="http://schemas.openxmlformats.org/markup-compatibility/2006">
              <mc:Choice xmlns:v="urn:schemas-microsoft-com:vml" Requires="v">
                <p:oleObj spid="_x0000_s4043" name="Equation" r:id="rId17" imgW="3022560" imgH="419040" progId="Equation.DSMT4">
                  <p:embed/>
                </p:oleObj>
              </mc:Choice>
              <mc:Fallback>
                <p:oleObj name="Equation" r:id="rId17" imgW="3022560" imgH="419040" progId="Equation.DSMT4">
                  <p:embed/>
                  <p:pic>
                    <p:nvPicPr>
                      <p:cNvPr id="0" name="Object 82"/>
                      <p:cNvPicPr>
                        <a:picLocks noChangeAspect="1" noChangeArrowheads="1"/>
                      </p:cNvPicPr>
                      <p:nvPr/>
                    </p:nvPicPr>
                    <p:blipFill>
                      <a:blip r:embed="rId18"/>
                      <a:srcRect/>
                      <a:stretch>
                        <a:fillRect/>
                      </a:stretch>
                    </p:blipFill>
                    <p:spPr bwMode="auto">
                      <a:xfrm>
                        <a:off x="7220323" y="2122582"/>
                        <a:ext cx="30226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7851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2C388707-8D1A-47F9-B702-FEE786BB69B4}" type="slidenum">
              <a:rPr lang="ru-RU" altLang="en-US" smtClean="0"/>
              <a:pPr>
                <a:defRPr/>
              </a:pPr>
              <a:t>9</a:t>
            </a:fld>
            <a:endParaRPr lang="ru-RU" altLang="en-US"/>
          </a:p>
        </p:txBody>
      </p:sp>
      <p:graphicFrame>
        <p:nvGraphicFramePr>
          <p:cNvPr id="6" name="Объект 5"/>
          <p:cNvGraphicFramePr>
            <a:graphicFrameLocks noChangeAspect="1"/>
          </p:cNvGraphicFramePr>
          <p:nvPr>
            <p:extLst>
              <p:ext uri="{D42A27DB-BD31-4B8C-83A1-F6EECF244321}">
                <p14:modId xmlns:p14="http://schemas.microsoft.com/office/powerpoint/2010/main" val="2237114362"/>
              </p:ext>
            </p:extLst>
          </p:nvPr>
        </p:nvGraphicFramePr>
        <p:xfrm>
          <a:off x="471488" y="2068513"/>
          <a:ext cx="1281112" cy="333375"/>
        </p:xfrm>
        <a:graphic>
          <a:graphicData uri="http://schemas.openxmlformats.org/presentationml/2006/ole">
            <mc:AlternateContent xmlns:mc="http://schemas.openxmlformats.org/markup-compatibility/2006">
              <mc:Choice xmlns:v="urn:schemas-microsoft-com:vml" Requires="v">
                <p:oleObj spid="_x0000_s47956" name="Equation" r:id="rId4" imgW="1269720" imgH="330120" progId="Equation.DSMT4">
                  <p:embed/>
                </p:oleObj>
              </mc:Choice>
              <mc:Fallback>
                <p:oleObj name="Equation" r:id="rId4" imgW="1269720" imgH="330120" progId="Equation.DSMT4">
                  <p:embed/>
                  <p:pic>
                    <p:nvPicPr>
                      <p:cNvPr id="0" name="Object 1"/>
                      <p:cNvPicPr>
                        <a:picLocks noChangeAspect="1" noChangeArrowheads="1"/>
                      </p:cNvPicPr>
                      <p:nvPr/>
                    </p:nvPicPr>
                    <p:blipFill>
                      <a:blip r:embed="rId5"/>
                      <a:srcRect/>
                      <a:stretch>
                        <a:fillRect/>
                      </a:stretch>
                    </p:blipFill>
                    <p:spPr bwMode="auto">
                      <a:xfrm>
                        <a:off x="471488" y="2068513"/>
                        <a:ext cx="1281112"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Объект 7"/>
          <p:cNvGraphicFramePr>
            <a:graphicFrameLocks noChangeAspect="1"/>
          </p:cNvGraphicFramePr>
          <p:nvPr>
            <p:extLst>
              <p:ext uri="{D42A27DB-BD31-4B8C-83A1-F6EECF244321}">
                <p14:modId xmlns:p14="http://schemas.microsoft.com/office/powerpoint/2010/main" val="3123025882"/>
              </p:ext>
            </p:extLst>
          </p:nvPr>
        </p:nvGraphicFramePr>
        <p:xfrm>
          <a:off x="467966" y="2561046"/>
          <a:ext cx="1854200" cy="917575"/>
        </p:xfrm>
        <a:graphic>
          <a:graphicData uri="http://schemas.openxmlformats.org/presentationml/2006/ole">
            <mc:AlternateContent xmlns:mc="http://schemas.openxmlformats.org/markup-compatibility/2006">
              <mc:Choice xmlns:v="urn:schemas-microsoft-com:vml" Requires="v">
                <p:oleObj spid="_x0000_s47957" name="Equation" r:id="rId6" imgW="1854000" imgH="914400" progId="Equation.DSMT4">
                  <p:embed/>
                </p:oleObj>
              </mc:Choice>
              <mc:Fallback>
                <p:oleObj name="Equation" r:id="rId6" imgW="1854000" imgH="914400" progId="Equation.DSMT4">
                  <p:embed/>
                  <p:pic>
                    <p:nvPicPr>
                      <p:cNvPr id="0" name="Object 3"/>
                      <p:cNvPicPr>
                        <a:picLocks noChangeAspect="1" noChangeArrowheads="1"/>
                      </p:cNvPicPr>
                      <p:nvPr/>
                    </p:nvPicPr>
                    <p:blipFill>
                      <a:blip r:embed="rId7"/>
                      <a:srcRect/>
                      <a:stretch>
                        <a:fillRect/>
                      </a:stretch>
                    </p:blipFill>
                    <p:spPr bwMode="auto">
                      <a:xfrm>
                        <a:off x="467966" y="2561046"/>
                        <a:ext cx="18542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Объект 9"/>
          <p:cNvGraphicFramePr>
            <a:graphicFrameLocks noChangeAspect="1"/>
          </p:cNvGraphicFramePr>
          <p:nvPr>
            <p:extLst>
              <p:ext uri="{D42A27DB-BD31-4B8C-83A1-F6EECF244321}">
                <p14:modId xmlns:p14="http://schemas.microsoft.com/office/powerpoint/2010/main" val="1596067773"/>
              </p:ext>
            </p:extLst>
          </p:nvPr>
        </p:nvGraphicFramePr>
        <p:xfrm>
          <a:off x="379413" y="4962114"/>
          <a:ext cx="3052762" cy="746125"/>
        </p:xfrm>
        <a:graphic>
          <a:graphicData uri="http://schemas.openxmlformats.org/presentationml/2006/ole">
            <mc:AlternateContent xmlns:mc="http://schemas.openxmlformats.org/markup-compatibility/2006">
              <mc:Choice xmlns:v="urn:schemas-microsoft-com:vml" Requires="v">
                <p:oleObj spid="_x0000_s47958" name="Equation" r:id="rId8" imgW="3047760" imgH="736560" progId="Equation.DSMT4">
                  <p:embed/>
                </p:oleObj>
              </mc:Choice>
              <mc:Fallback>
                <p:oleObj name="Equation" r:id="rId8" imgW="3047760" imgH="736560" progId="Equation.DSMT4">
                  <p:embed/>
                  <p:pic>
                    <p:nvPicPr>
                      <p:cNvPr id="0" name="Object 5"/>
                      <p:cNvPicPr>
                        <a:picLocks noChangeAspect="1" noChangeArrowheads="1"/>
                      </p:cNvPicPr>
                      <p:nvPr/>
                    </p:nvPicPr>
                    <p:blipFill>
                      <a:blip r:embed="rId9"/>
                      <a:srcRect/>
                      <a:stretch>
                        <a:fillRect/>
                      </a:stretch>
                    </p:blipFill>
                    <p:spPr bwMode="auto">
                      <a:xfrm>
                        <a:off x="379413" y="4962114"/>
                        <a:ext cx="3052762"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Объект 13"/>
          <p:cNvGraphicFramePr>
            <a:graphicFrameLocks noChangeAspect="1"/>
          </p:cNvGraphicFramePr>
          <p:nvPr>
            <p:extLst>
              <p:ext uri="{D42A27DB-BD31-4B8C-83A1-F6EECF244321}">
                <p14:modId xmlns:p14="http://schemas.microsoft.com/office/powerpoint/2010/main" val="658644287"/>
              </p:ext>
            </p:extLst>
          </p:nvPr>
        </p:nvGraphicFramePr>
        <p:xfrm>
          <a:off x="445628" y="5817794"/>
          <a:ext cx="995363" cy="333375"/>
        </p:xfrm>
        <a:graphic>
          <a:graphicData uri="http://schemas.openxmlformats.org/presentationml/2006/ole">
            <mc:AlternateContent xmlns:mc="http://schemas.openxmlformats.org/markup-compatibility/2006">
              <mc:Choice xmlns:v="urn:schemas-microsoft-com:vml" Requires="v">
                <p:oleObj spid="_x0000_s47959" name="Equation" r:id="rId10" imgW="990360" imgH="330120" progId="Equation.DSMT4">
                  <p:embed/>
                </p:oleObj>
              </mc:Choice>
              <mc:Fallback>
                <p:oleObj name="Equation" r:id="rId10" imgW="990360" imgH="330120" progId="Equation.DSMT4">
                  <p:embed/>
                  <p:pic>
                    <p:nvPicPr>
                      <p:cNvPr id="0" name="Object 9"/>
                      <p:cNvPicPr>
                        <a:picLocks noChangeAspect="1" noChangeArrowheads="1"/>
                      </p:cNvPicPr>
                      <p:nvPr/>
                    </p:nvPicPr>
                    <p:blipFill>
                      <a:blip r:embed="rId11"/>
                      <a:srcRect/>
                      <a:stretch>
                        <a:fillRect/>
                      </a:stretch>
                    </p:blipFill>
                    <p:spPr bwMode="auto">
                      <a:xfrm>
                        <a:off x="445628" y="5817794"/>
                        <a:ext cx="995363" cy="333375"/>
                      </a:xfrm>
                      <a:prstGeom prst="rect">
                        <a:avLst/>
                      </a:prstGeom>
                      <a:noFill/>
                      <a:extLst/>
                    </p:spPr>
                  </p:pic>
                </p:oleObj>
              </mc:Fallback>
            </mc:AlternateContent>
          </a:graphicData>
        </a:graphic>
      </p:graphicFrame>
      <p:graphicFrame>
        <p:nvGraphicFramePr>
          <p:cNvPr id="16" name="Объект 15"/>
          <p:cNvGraphicFramePr>
            <a:graphicFrameLocks noChangeAspect="1"/>
          </p:cNvGraphicFramePr>
          <p:nvPr>
            <p:extLst>
              <p:ext uri="{D42A27DB-BD31-4B8C-83A1-F6EECF244321}">
                <p14:modId xmlns:p14="http://schemas.microsoft.com/office/powerpoint/2010/main" val="2549458651"/>
              </p:ext>
            </p:extLst>
          </p:nvPr>
        </p:nvGraphicFramePr>
        <p:xfrm>
          <a:off x="4593365" y="1027198"/>
          <a:ext cx="3070225" cy="390525"/>
        </p:xfrm>
        <a:graphic>
          <a:graphicData uri="http://schemas.openxmlformats.org/presentationml/2006/ole">
            <mc:AlternateContent xmlns:mc="http://schemas.openxmlformats.org/markup-compatibility/2006">
              <mc:Choice xmlns:v="urn:schemas-microsoft-com:vml" Requires="v">
                <p:oleObj spid="_x0000_s47960" name="Equation" r:id="rId12" imgW="3073320" imgH="393480" progId="Equation.DSMT4">
                  <p:embed/>
                </p:oleObj>
              </mc:Choice>
              <mc:Fallback>
                <p:oleObj name="Equation" r:id="rId12" imgW="3073320" imgH="393480" progId="Equation.DSMT4">
                  <p:embed/>
                  <p:pic>
                    <p:nvPicPr>
                      <p:cNvPr id="0" name="Object 11"/>
                      <p:cNvPicPr>
                        <a:picLocks noChangeAspect="1" noChangeArrowheads="1"/>
                      </p:cNvPicPr>
                      <p:nvPr/>
                    </p:nvPicPr>
                    <p:blipFill>
                      <a:blip r:embed="rId13"/>
                      <a:srcRect/>
                      <a:stretch>
                        <a:fillRect/>
                      </a:stretch>
                    </p:blipFill>
                    <p:spPr bwMode="auto">
                      <a:xfrm>
                        <a:off x="4593365" y="1027198"/>
                        <a:ext cx="3070225" cy="390525"/>
                      </a:xfrm>
                      <a:prstGeom prst="rect">
                        <a:avLst/>
                      </a:prstGeom>
                      <a:noFill/>
                      <a:extLst/>
                    </p:spPr>
                  </p:pic>
                </p:oleObj>
              </mc:Fallback>
            </mc:AlternateContent>
          </a:graphicData>
        </a:graphic>
      </p:graphicFrame>
      <p:graphicFrame>
        <p:nvGraphicFramePr>
          <p:cNvPr id="18" name="Объект 17"/>
          <p:cNvGraphicFramePr>
            <a:graphicFrameLocks noChangeAspect="1"/>
          </p:cNvGraphicFramePr>
          <p:nvPr>
            <p:extLst>
              <p:ext uri="{D42A27DB-BD31-4B8C-83A1-F6EECF244321}">
                <p14:modId xmlns:p14="http://schemas.microsoft.com/office/powerpoint/2010/main" val="889399479"/>
              </p:ext>
            </p:extLst>
          </p:nvPr>
        </p:nvGraphicFramePr>
        <p:xfrm>
          <a:off x="4609195" y="1728242"/>
          <a:ext cx="1524000" cy="314325"/>
        </p:xfrm>
        <a:graphic>
          <a:graphicData uri="http://schemas.openxmlformats.org/presentationml/2006/ole">
            <mc:AlternateContent xmlns:mc="http://schemas.openxmlformats.org/markup-compatibility/2006">
              <mc:Choice xmlns:v="urn:schemas-microsoft-com:vml" Requires="v">
                <p:oleObj spid="_x0000_s47961" name="Equation" r:id="rId14" imgW="1523880" imgH="317160" progId="Equation.DSMT4">
                  <p:embed/>
                </p:oleObj>
              </mc:Choice>
              <mc:Fallback>
                <p:oleObj name="Equation" r:id="rId14" imgW="1523880" imgH="317160" progId="Equation.DSMT4">
                  <p:embed/>
                  <p:pic>
                    <p:nvPicPr>
                      <p:cNvPr id="0" name="Object 13"/>
                      <p:cNvPicPr>
                        <a:picLocks noChangeAspect="1" noChangeArrowheads="1"/>
                      </p:cNvPicPr>
                      <p:nvPr/>
                    </p:nvPicPr>
                    <p:blipFill>
                      <a:blip r:embed="rId15"/>
                      <a:srcRect/>
                      <a:stretch>
                        <a:fillRect/>
                      </a:stretch>
                    </p:blipFill>
                    <p:spPr bwMode="auto">
                      <a:xfrm>
                        <a:off x="4609195" y="1728242"/>
                        <a:ext cx="1524000" cy="314325"/>
                      </a:xfrm>
                      <a:prstGeom prst="rect">
                        <a:avLst/>
                      </a:prstGeom>
                      <a:noFill/>
                      <a:extLst/>
                    </p:spPr>
                  </p:pic>
                </p:oleObj>
              </mc:Fallback>
            </mc:AlternateContent>
          </a:graphicData>
        </a:graphic>
      </p:graphicFrame>
      <p:graphicFrame>
        <p:nvGraphicFramePr>
          <p:cNvPr id="20" name="Объект 19"/>
          <p:cNvGraphicFramePr>
            <a:graphicFrameLocks noChangeAspect="1"/>
          </p:cNvGraphicFramePr>
          <p:nvPr>
            <p:extLst>
              <p:ext uri="{D42A27DB-BD31-4B8C-83A1-F6EECF244321}">
                <p14:modId xmlns:p14="http://schemas.microsoft.com/office/powerpoint/2010/main" val="1910353076"/>
              </p:ext>
            </p:extLst>
          </p:nvPr>
        </p:nvGraphicFramePr>
        <p:xfrm>
          <a:off x="4606995" y="2245927"/>
          <a:ext cx="4178300" cy="630237"/>
        </p:xfrm>
        <a:graphic>
          <a:graphicData uri="http://schemas.openxmlformats.org/presentationml/2006/ole">
            <mc:AlternateContent xmlns:mc="http://schemas.openxmlformats.org/markup-compatibility/2006">
              <mc:Choice xmlns:v="urn:schemas-microsoft-com:vml" Requires="v">
                <p:oleObj spid="_x0000_s47962" name="Equation" r:id="rId16" imgW="4178160" imgH="634680" progId="Equation.DSMT4">
                  <p:embed/>
                </p:oleObj>
              </mc:Choice>
              <mc:Fallback>
                <p:oleObj name="Equation" r:id="rId16" imgW="4178160" imgH="634680" progId="Equation.DSMT4">
                  <p:embed/>
                  <p:pic>
                    <p:nvPicPr>
                      <p:cNvPr id="0" name="Object 15"/>
                      <p:cNvPicPr>
                        <a:picLocks noChangeAspect="1" noChangeArrowheads="1"/>
                      </p:cNvPicPr>
                      <p:nvPr/>
                    </p:nvPicPr>
                    <p:blipFill>
                      <a:blip r:embed="rId17"/>
                      <a:srcRect/>
                      <a:stretch>
                        <a:fillRect/>
                      </a:stretch>
                    </p:blipFill>
                    <p:spPr bwMode="auto">
                      <a:xfrm>
                        <a:off x="4606995" y="2245927"/>
                        <a:ext cx="4178300" cy="630237"/>
                      </a:xfrm>
                      <a:prstGeom prst="rect">
                        <a:avLst/>
                      </a:prstGeom>
                      <a:noFill/>
                      <a:extLst/>
                    </p:spPr>
                  </p:pic>
                </p:oleObj>
              </mc:Fallback>
            </mc:AlternateContent>
          </a:graphicData>
        </a:graphic>
      </p:graphicFrame>
      <p:graphicFrame>
        <p:nvGraphicFramePr>
          <p:cNvPr id="24" name="Объект 23"/>
          <p:cNvGraphicFramePr>
            <a:graphicFrameLocks noChangeAspect="1"/>
          </p:cNvGraphicFramePr>
          <p:nvPr>
            <p:extLst>
              <p:ext uri="{D42A27DB-BD31-4B8C-83A1-F6EECF244321}">
                <p14:modId xmlns:p14="http://schemas.microsoft.com/office/powerpoint/2010/main" val="739501275"/>
              </p:ext>
            </p:extLst>
          </p:nvPr>
        </p:nvGraphicFramePr>
        <p:xfrm>
          <a:off x="4627761" y="3629851"/>
          <a:ext cx="2320925" cy="631825"/>
        </p:xfrm>
        <a:graphic>
          <a:graphicData uri="http://schemas.openxmlformats.org/presentationml/2006/ole">
            <mc:AlternateContent xmlns:mc="http://schemas.openxmlformats.org/markup-compatibility/2006">
              <mc:Choice xmlns:v="urn:schemas-microsoft-com:vml" Requires="v">
                <p:oleObj spid="_x0000_s47963" name="Equation" r:id="rId18" imgW="2323800" imgH="634680" progId="Equation.DSMT4">
                  <p:embed/>
                </p:oleObj>
              </mc:Choice>
              <mc:Fallback>
                <p:oleObj name="Equation" r:id="rId18" imgW="2323800" imgH="634680" progId="Equation.DSMT4">
                  <p:embed/>
                  <p:pic>
                    <p:nvPicPr>
                      <p:cNvPr id="0" name="Object 19"/>
                      <p:cNvPicPr>
                        <a:picLocks noChangeAspect="1" noChangeArrowheads="1"/>
                      </p:cNvPicPr>
                      <p:nvPr/>
                    </p:nvPicPr>
                    <p:blipFill>
                      <a:blip r:embed="rId19"/>
                      <a:srcRect/>
                      <a:stretch>
                        <a:fillRect/>
                      </a:stretch>
                    </p:blipFill>
                    <p:spPr bwMode="auto">
                      <a:xfrm>
                        <a:off x="4627761" y="3629851"/>
                        <a:ext cx="232092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Объект 25"/>
          <p:cNvGraphicFramePr>
            <a:graphicFrameLocks noChangeAspect="1"/>
          </p:cNvGraphicFramePr>
          <p:nvPr>
            <p:extLst>
              <p:ext uri="{D42A27DB-BD31-4B8C-83A1-F6EECF244321}">
                <p14:modId xmlns:p14="http://schemas.microsoft.com/office/powerpoint/2010/main" val="3327821258"/>
              </p:ext>
            </p:extLst>
          </p:nvPr>
        </p:nvGraphicFramePr>
        <p:xfrm>
          <a:off x="4716438" y="5165725"/>
          <a:ext cx="2460625" cy="403225"/>
        </p:xfrm>
        <a:graphic>
          <a:graphicData uri="http://schemas.openxmlformats.org/presentationml/2006/ole">
            <mc:AlternateContent xmlns:mc="http://schemas.openxmlformats.org/markup-compatibility/2006">
              <mc:Choice xmlns:v="urn:schemas-microsoft-com:vml" Requires="v">
                <p:oleObj spid="_x0000_s47964" name="Equation" r:id="rId20" imgW="2450880" imgH="406080" progId="Equation.DSMT4">
                  <p:embed/>
                </p:oleObj>
              </mc:Choice>
              <mc:Fallback>
                <p:oleObj name="Equation" r:id="rId20" imgW="2450880" imgH="406080" progId="Equation.DSMT4">
                  <p:embed/>
                  <p:pic>
                    <p:nvPicPr>
                      <p:cNvPr id="0" name="Object 21"/>
                      <p:cNvPicPr>
                        <a:picLocks noChangeAspect="1" noChangeArrowheads="1"/>
                      </p:cNvPicPr>
                      <p:nvPr/>
                    </p:nvPicPr>
                    <p:blipFill>
                      <a:blip r:embed="rId21"/>
                      <a:srcRect/>
                      <a:stretch>
                        <a:fillRect/>
                      </a:stretch>
                    </p:blipFill>
                    <p:spPr bwMode="auto">
                      <a:xfrm>
                        <a:off x="4716438" y="5165725"/>
                        <a:ext cx="246062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Объект 27"/>
          <p:cNvGraphicFramePr>
            <a:graphicFrameLocks noChangeAspect="1"/>
          </p:cNvGraphicFramePr>
          <p:nvPr>
            <p:extLst>
              <p:ext uri="{D42A27DB-BD31-4B8C-83A1-F6EECF244321}">
                <p14:modId xmlns:p14="http://schemas.microsoft.com/office/powerpoint/2010/main" val="1638639299"/>
              </p:ext>
            </p:extLst>
          </p:nvPr>
        </p:nvGraphicFramePr>
        <p:xfrm>
          <a:off x="4716438" y="5834063"/>
          <a:ext cx="2460625" cy="403225"/>
        </p:xfrm>
        <a:graphic>
          <a:graphicData uri="http://schemas.openxmlformats.org/presentationml/2006/ole">
            <mc:AlternateContent xmlns:mc="http://schemas.openxmlformats.org/markup-compatibility/2006">
              <mc:Choice xmlns:v="urn:schemas-microsoft-com:vml" Requires="v">
                <p:oleObj spid="_x0000_s47965" name="Equation" r:id="rId22" imgW="2450880" imgH="406080" progId="Equation.DSMT4">
                  <p:embed/>
                </p:oleObj>
              </mc:Choice>
              <mc:Fallback>
                <p:oleObj name="Equation" r:id="rId22" imgW="2450880" imgH="406080" progId="Equation.DSMT4">
                  <p:embed/>
                  <p:pic>
                    <p:nvPicPr>
                      <p:cNvPr id="0" name="Object 23"/>
                      <p:cNvPicPr>
                        <a:picLocks noChangeAspect="1" noChangeArrowheads="1"/>
                      </p:cNvPicPr>
                      <p:nvPr/>
                    </p:nvPicPr>
                    <p:blipFill>
                      <a:blip r:embed="rId23"/>
                      <a:srcRect/>
                      <a:stretch>
                        <a:fillRect/>
                      </a:stretch>
                    </p:blipFill>
                    <p:spPr bwMode="auto">
                      <a:xfrm>
                        <a:off x="4716438" y="5834063"/>
                        <a:ext cx="2460625"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79934" y="144482"/>
            <a:ext cx="10081120" cy="369332"/>
          </a:xfrm>
          <a:prstGeom prst="rect">
            <a:avLst/>
          </a:prstGeom>
          <a:noFill/>
        </p:spPr>
        <p:txBody>
          <a:bodyPr wrap="square" rtlCol="0">
            <a:spAutoFit/>
          </a:bodyPr>
          <a:lstStyle/>
          <a:p>
            <a:pPr algn="ctr"/>
            <a:r>
              <a:rPr lang="ru-RU" b="1" u="sng" dirty="0" smtClean="0">
                <a:latin typeface="Times New Roman" panose="02020603050405020304" pitchFamily="18" charset="0"/>
                <a:cs typeface="Times New Roman" panose="02020603050405020304" pitchFamily="18" charset="0"/>
              </a:rPr>
              <a:t>Методика расчета </a:t>
            </a:r>
            <a:r>
              <a:rPr lang="ru-RU" b="1" u="sng" dirty="0">
                <a:latin typeface="Times New Roman" panose="02020603050405020304" pitchFamily="18" charset="0"/>
                <a:cs typeface="Times New Roman" panose="02020603050405020304" pitchFamily="18" charset="0"/>
              </a:rPr>
              <a:t>нелинейного деформирования</a:t>
            </a:r>
          </a:p>
        </p:txBody>
      </p:sp>
      <p:sp>
        <p:nvSpPr>
          <p:cNvPr id="3" name="TextBox 2"/>
          <p:cNvSpPr txBox="1"/>
          <p:nvPr/>
        </p:nvSpPr>
        <p:spPr>
          <a:xfrm>
            <a:off x="430531" y="576114"/>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жесткости слоя</a:t>
            </a:r>
            <a:endParaRPr lang="ru-RU"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23950" y="4536217"/>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жесткости пакета</a:t>
            </a:r>
            <a:endParaRPr lang="ru-RU"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4500414" y="576114"/>
            <a:ext cx="4896544"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Определение матрицы податливости пакета</a:t>
            </a:r>
            <a:endParaRPr lang="ru-RU" dirty="0">
              <a:latin typeface="Times New Roman" panose="02020603050405020304" pitchFamily="18" charset="0"/>
              <a:cs typeface="Times New Roman" panose="02020603050405020304" pitchFamily="18" charset="0"/>
            </a:endParaRPr>
          </a:p>
        </p:txBody>
      </p:sp>
      <p:graphicFrame>
        <p:nvGraphicFramePr>
          <p:cNvPr id="11" name="Объект 10"/>
          <p:cNvGraphicFramePr>
            <a:graphicFrameLocks noChangeAspect="1"/>
          </p:cNvGraphicFramePr>
          <p:nvPr>
            <p:extLst>
              <p:ext uri="{D42A27DB-BD31-4B8C-83A1-F6EECF244321}">
                <p14:modId xmlns:p14="http://schemas.microsoft.com/office/powerpoint/2010/main" val="77492591"/>
              </p:ext>
            </p:extLst>
          </p:nvPr>
        </p:nvGraphicFramePr>
        <p:xfrm>
          <a:off x="445628" y="6385644"/>
          <a:ext cx="1462088" cy="311150"/>
        </p:xfrm>
        <a:graphic>
          <a:graphicData uri="http://schemas.openxmlformats.org/presentationml/2006/ole">
            <mc:AlternateContent xmlns:mc="http://schemas.openxmlformats.org/markup-compatibility/2006">
              <mc:Choice xmlns:v="urn:schemas-microsoft-com:vml" Requires="v">
                <p:oleObj spid="_x0000_s47966" name="Equation" r:id="rId24" imgW="1498320" imgH="330120" progId="Equation.DSMT4">
                  <p:embed/>
                </p:oleObj>
              </mc:Choice>
              <mc:Fallback>
                <p:oleObj name="Equation" r:id="rId24" imgW="1498320" imgH="330120" progId="Equation.DSMT4">
                  <p:embed/>
                  <p:pic>
                    <p:nvPicPr>
                      <p:cNvPr id="0" name="Object 183"/>
                      <p:cNvPicPr>
                        <a:picLocks noChangeAspect="1" noChangeArrowheads="1"/>
                      </p:cNvPicPr>
                      <p:nvPr/>
                    </p:nvPicPr>
                    <p:blipFill>
                      <a:blip r:embed="rId25"/>
                      <a:srcRect/>
                      <a:stretch>
                        <a:fillRect/>
                      </a:stretch>
                    </p:blipFill>
                    <p:spPr bwMode="auto">
                      <a:xfrm>
                        <a:off x="445628" y="6385644"/>
                        <a:ext cx="1462088"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4593365" y="3040044"/>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Матрица податливости пакета</a:t>
            </a:r>
            <a:endParaRPr lang="ru-RU" dirty="0">
              <a:latin typeface="Times New Roman" panose="02020603050405020304" pitchFamily="18" charset="0"/>
              <a:cs typeface="Times New Roman" panose="02020603050405020304" pitchFamily="18" charset="0"/>
            </a:endParaRPr>
          </a:p>
        </p:txBody>
      </p:sp>
      <p:sp>
        <p:nvSpPr>
          <p:cNvPr id="25" name="TextBox 24"/>
          <p:cNvSpPr txBox="1"/>
          <p:nvPr/>
        </p:nvSpPr>
        <p:spPr>
          <a:xfrm>
            <a:off x="4579472" y="4498485"/>
            <a:ext cx="4069883" cy="369332"/>
          </a:xfrm>
          <a:prstGeom prst="rect">
            <a:avLst/>
          </a:prstGeom>
          <a:noFill/>
        </p:spPr>
        <p:txBody>
          <a:bodyPr wrap="square" rtlCol="0">
            <a:spAutoFit/>
          </a:bodyPr>
          <a:lstStyle/>
          <a:p>
            <a:r>
              <a:rPr lang="ru-RU" dirty="0" smtClean="0">
                <a:latin typeface="Times New Roman" panose="02020603050405020304" pitchFamily="18" charset="0"/>
                <a:cs typeface="Times New Roman" panose="02020603050405020304" pitchFamily="18" charset="0"/>
              </a:rPr>
              <a:t>Вычисление деформаций</a:t>
            </a:r>
            <a:endParaRPr lang="ru-RU" dirty="0">
              <a:latin typeface="Times New Roman" panose="02020603050405020304" pitchFamily="18" charset="0"/>
              <a:cs typeface="Times New Roman" panose="02020603050405020304" pitchFamily="18" charset="0"/>
            </a:endParaRPr>
          </a:p>
        </p:txBody>
      </p:sp>
      <p:graphicFrame>
        <p:nvGraphicFramePr>
          <p:cNvPr id="7" name="Объект 6"/>
          <p:cNvGraphicFramePr>
            <a:graphicFrameLocks noChangeAspect="1"/>
          </p:cNvGraphicFramePr>
          <p:nvPr>
            <p:extLst>
              <p:ext uri="{D42A27DB-BD31-4B8C-83A1-F6EECF244321}">
                <p14:modId xmlns:p14="http://schemas.microsoft.com/office/powerpoint/2010/main" val="3322443206"/>
              </p:ext>
            </p:extLst>
          </p:nvPr>
        </p:nvGraphicFramePr>
        <p:xfrm>
          <a:off x="458788" y="1022350"/>
          <a:ext cx="1468437" cy="879475"/>
        </p:xfrm>
        <a:graphic>
          <a:graphicData uri="http://schemas.openxmlformats.org/presentationml/2006/ole">
            <mc:AlternateContent xmlns:mc="http://schemas.openxmlformats.org/markup-compatibility/2006">
              <mc:Choice xmlns:v="urn:schemas-microsoft-com:vml" Requires="v">
                <p:oleObj spid="_x0000_s47967" name="Equation" r:id="rId26" imgW="1460160" imgH="927000" progId="Equation.DSMT4">
                  <p:embed/>
                </p:oleObj>
              </mc:Choice>
              <mc:Fallback>
                <p:oleObj name="Equation" r:id="rId26" imgW="1460160" imgH="927000" progId="Equation.DSMT4">
                  <p:embed/>
                  <p:pic>
                    <p:nvPicPr>
                      <p:cNvPr id="0" name="Object 497"/>
                      <p:cNvPicPr>
                        <a:picLocks noChangeAspect="1" noChangeArrowheads="1"/>
                      </p:cNvPicPr>
                      <p:nvPr/>
                    </p:nvPicPr>
                    <p:blipFill>
                      <a:blip r:embed="rId27"/>
                      <a:srcRect/>
                      <a:stretch>
                        <a:fillRect/>
                      </a:stretch>
                    </p:blipFill>
                    <p:spPr bwMode="auto">
                      <a:xfrm>
                        <a:off x="458788" y="1022350"/>
                        <a:ext cx="1468437"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Объект 12"/>
          <p:cNvGraphicFramePr>
            <a:graphicFrameLocks noChangeAspect="1"/>
          </p:cNvGraphicFramePr>
          <p:nvPr>
            <p:extLst>
              <p:ext uri="{D42A27DB-BD31-4B8C-83A1-F6EECF244321}">
                <p14:modId xmlns:p14="http://schemas.microsoft.com/office/powerpoint/2010/main" val="1131251309"/>
              </p:ext>
            </p:extLst>
          </p:nvPr>
        </p:nvGraphicFramePr>
        <p:xfrm>
          <a:off x="467966" y="3578717"/>
          <a:ext cx="3659187" cy="315913"/>
        </p:xfrm>
        <a:graphic>
          <a:graphicData uri="http://schemas.openxmlformats.org/presentationml/2006/ole">
            <mc:AlternateContent xmlns:mc="http://schemas.openxmlformats.org/markup-compatibility/2006">
              <mc:Choice xmlns:v="urn:schemas-microsoft-com:vml" Requires="v">
                <p:oleObj spid="_x0000_s47968" name="Equation" r:id="rId28" imgW="3644640" imgH="304560" progId="Equation.DSMT4">
                  <p:embed/>
                </p:oleObj>
              </mc:Choice>
              <mc:Fallback>
                <p:oleObj name="Equation" r:id="rId28" imgW="3644640" imgH="304560" progId="Equation.DSMT4">
                  <p:embed/>
                  <p:pic>
                    <p:nvPicPr>
                      <p:cNvPr id="0" name="Object 527"/>
                      <p:cNvPicPr>
                        <a:picLocks noChangeAspect="1" noChangeArrowheads="1"/>
                      </p:cNvPicPr>
                      <p:nvPr/>
                    </p:nvPicPr>
                    <p:blipFill>
                      <a:blip r:embed="rId29"/>
                      <a:srcRect/>
                      <a:stretch>
                        <a:fillRect/>
                      </a:stretch>
                    </p:blipFill>
                    <p:spPr bwMode="auto">
                      <a:xfrm>
                        <a:off x="467966" y="3578717"/>
                        <a:ext cx="3659187"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Объект 20"/>
          <p:cNvGraphicFramePr>
            <a:graphicFrameLocks noChangeAspect="1"/>
          </p:cNvGraphicFramePr>
          <p:nvPr>
            <p:extLst>
              <p:ext uri="{D42A27DB-BD31-4B8C-83A1-F6EECF244321}">
                <p14:modId xmlns:p14="http://schemas.microsoft.com/office/powerpoint/2010/main" val="2344815698"/>
              </p:ext>
            </p:extLst>
          </p:nvPr>
        </p:nvGraphicFramePr>
        <p:xfrm>
          <a:off x="430531" y="4103720"/>
          <a:ext cx="2408238" cy="315912"/>
        </p:xfrm>
        <a:graphic>
          <a:graphicData uri="http://schemas.openxmlformats.org/presentationml/2006/ole">
            <mc:AlternateContent xmlns:mc="http://schemas.openxmlformats.org/markup-compatibility/2006">
              <mc:Choice xmlns:v="urn:schemas-microsoft-com:vml" Requires="v">
                <p:oleObj spid="_x0000_s47969" name="Equation" r:id="rId30" imgW="2412720" imgH="304560" progId="Equation.DSMT4">
                  <p:embed/>
                </p:oleObj>
              </mc:Choice>
              <mc:Fallback>
                <p:oleObj name="Equation" r:id="rId30" imgW="2412720" imgH="304560" progId="Equation.DSMT4">
                  <p:embed/>
                  <p:pic>
                    <p:nvPicPr>
                      <p:cNvPr id="0" name="Object 529"/>
                      <p:cNvPicPr>
                        <a:picLocks noChangeAspect="1" noChangeArrowheads="1"/>
                      </p:cNvPicPr>
                      <p:nvPr/>
                    </p:nvPicPr>
                    <p:blipFill>
                      <a:blip r:embed="rId31"/>
                      <a:srcRect/>
                      <a:stretch>
                        <a:fillRect/>
                      </a:stretch>
                    </p:blipFill>
                    <p:spPr bwMode="auto">
                      <a:xfrm>
                        <a:off x="430531" y="4103720"/>
                        <a:ext cx="2408238"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Объект 26"/>
          <p:cNvGraphicFramePr>
            <a:graphicFrameLocks noChangeAspect="1"/>
          </p:cNvGraphicFramePr>
          <p:nvPr>
            <p:extLst>
              <p:ext uri="{D42A27DB-BD31-4B8C-83A1-F6EECF244321}">
                <p14:modId xmlns:p14="http://schemas.microsoft.com/office/powerpoint/2010/main" val="1535522942"/>
              </p:ext>
            </p:extLst>
          </p:nvPr>
        </p:nvGraphicFramePr>
        <p:xfrm>
          <a:off x="2483153" y="2554133"/>
          <a:ext cx="1308100" cy="919162"/>
        </p:xfrm>
        <a:graphic>
          <a:graphicData uri="http://schemas.openxmlformats.org/presentationml/2006/ole">
            <mc:AlternateContent xmlns:mc="http://schemas.openxmlformats.org/markup-compatibility/2006">
              <mc:Choice xmlns:v="urn:schemas-microsoft-com:vml" Requires="v">
                <p:oleObj spid="_x0000_s47970" name="Equation" r:id="rId32" imgW="1307880" imgH="914400" progId="Equation.DSMT4">
                  <p:embed/>
                </p:oleObj>
              </mc:Choice>
              <mc:Fallback>
                <p:oleObj name="Equation" r:id="rId32" imgW="1307880" imgH="914400" progId="Equation.DSMT4">
                  <p:embed/>
                  <p:pic>
                    <p:nvPicPr>
                      <p:cNvPr id="8" name="Объект 7"/>
                      <p:cNvPicPr>
                        <a:picLocks noChangeAspect="1" noChangeArrowheads="1"/>
                      </p:cNvPicPr>
                      <p:nvPr/>
                    </p:nvPicPr>
                    <p:blipFill>
                      <a:blip r:embed="rId33"/>
                      <a:srcRect/>
                      <a:stretch>
                        <a:fillRect/>
                      </a:stretch>
                    </p:blipFill>
                    <p:spPr bwMode="auto">
                      <a:xfrm>
                        <a:off x="2483153" y="2554133"/>
                        <a:ext cx="130810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444853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авон">
  <a:themeElements>
    <a:clrScheme name="Савон">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Савон">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Савон">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23873</TotalTime>
  <Words>2065</Words>
  <Application>Microsoft Office PowerPoint</Application>
  <PresentationFormat>Произвольный</PresentationFormat>
  <Paragraphs>358</Paragraphs>
  <Slides>34</Slides>
  <Notes>5</Notes>
  <HiddenSlides>0</HiddenSlides>
  <MMClips>0</MMClips>
  <ScaleCrop>false</ScaleCrop>
  <HeadingPairs>
    <vt:vector size="8" baseType="variant">
      <vt:variant>
        <vt:lpstr>Использованные шрифты</vt:lpstr>
      </vt:variant>
      <vt:variant>
        <vt:i4>6</vt:i4>
      </vt:variant>
      <vt:variant>
        <vt:lpstr>Тема</vt:lpstr>
      </vt:variant>
      <vt:variant>
        <vt:i4>2</vt:i4>
      </vt:variant>
      <vt:variant>
        <vt:lpstr>Внедренные серверы OLE</vt:lpstr>
      </vt:variant>
      <vt:variant>
        <vt:i4>2</vt:i4>
      </vt:variant>
      <vt:variant>
        <vt:lpstr>Заголовки слайдов</vt:lpstr>
      </vt:variant>
      <vt:variant>
        <vt:i4>34</vt:i4>
      </vt:variant>
    </vt:vector>
  </HeadingPairs>
  <TitlesOfParts>
    <vt:vector size="44" baseType="lpstr">
      <vt:lpstr>Arial</vt:lpstr>
      <vt:lpstr>Calibri</vt:lpstr>
      <vt:lpstr>Calibri Light</vt:lpstr>
      <vt:lpstr>Century Gothic</vt:lpstr>
      <vt:lpstr>Garamond</vt:lpstr>
      <vt:lpstr>Times New Roman</vt:lpstr>
      <vt:lpstr>Савон</vt:lpstr>
      <vt:lpstr>Тема Office</vt:lpstr>
      <vt:lpstr>Equation</vt:lpstr>
      <vt:lpstr>MathType 6.0 Equation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Технология</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Andrei Ruslantsev</dc:creator>
  <cp:lastModifiedBy>Andrei Ruslantsev</cp:lastModifiedBy>
  <cp:revision>1397</cp:revision>
  <cp:lastPrinted>2018-02-20T05:12:12Z</cp:lastPrinted>
  <dcterms:created xsi:type="dcterms:W3CDTF">2004-05-20T10:22:57Z</dcterms:created>
  <dcterms:modified xsi:type="dcterms:W3CDTF">2018-10-08T20:47:07Z</dcterms:modified>
</cp:coreProperties>
</file>